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57" r:id="rId5"/>
    <p:sldId id="276" r:id="rId6"/>
    <p:sldId id="274" r:id="rId7"/>
    <p:sldId id="275" r:id="rId8"/>
    <p:sldId id="262" r:id="rId9"/>
    <p:sldId id="263" r:id="rId10"/>
    <p:sldId id="264" r:id="rId11"/>
    <p:sldId id="270" r:id="rId12"/>
    <p:sldId id="272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41CF1F"/>
    <a:srgbClr val="E30B68"/>
    <a:srgbClr val="FF99FF"/>
    <a:srgbClr val="E80626"/>
    <a:srgbClr val="F83728"/>
    <a:srgbClr val="FEC6D3"/>
    <a:srgbClr val="6F5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5761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40426800-2178-4C7E-962D-B8FED4FC95F9}" type="presOf" srcId="{91644851-D399-413F-9818-D142366C7031}" destId="{F708B3EE-8D39-4D79-8200-6C55F9EC7BF3}" srcOrd="0" destOrd="0" presId="urn:microsoft.com/office/officeart/2005/8/layout/lProcess3"/>
    <dgm:cxn modelId="{E9EC6AB6-AB5B-4748-AC32-6CB6E1EC7D8A}" type="presOf" srcId="{85C6C3DA-B130-41F1-AAB7-731AF32F429E}" destId="{1FCB11E0-4B02-4447-9C0A-090340750633}" srcOrd="0" destOrd="0" presId="urn:microsoft.com/office/officeart/2005/8/layout/lProcess3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E15AD6CD-7DD9-4A4B-8EA9-7C96D7FA7D38}" type="presOf" srcId="{36C6A17E-2ED9-450C-8B98-DDDDB50F93A4}" destId="{2A6F69D9-3A0B-4EFB-8F2C-6B4933D76028}" srcOrd="0" destOrd="0" presId="urn:microsoft.com/office/officeart/2005/8/layout/lProcess3"/>
    <dgm:cxn modelId="{586A4931-5A33-4403-A89B-E25123F06B8F}" type="presOf" srcId="{43BFC132-3848-4FA6-BAEC-073D20394BF3}" destId="{AF748A5A-35CA-4AC9-B1DA-FAF420E99505}" srcOrd="0" destOrd="0" presId="urn:microsoft.com/office/officeart/2005/8/layout/lProcess3"/>
    <dgm:cxn modelId="{0E7E3DBD-7286-4313-AE28-583C5A03D537}" type="presOf" srcId="{563BAD62-0A3B-4397-B267-933341EA8061}" destId="{4D20692C-FDF6-46C2-A7E4-44D6B2A07BE3}" srcOrd="0" destOrd="0" presId="urn:microsoft.com/office/officeart/2005/8/layout/lProcess3"/>
    <dgm:cxn modelId="{A5594B1E-5ED4-4379-A363-B4BFF406EF32}" type="presOf" srcId="{08520747-60C7-4B80-9887-37D49DECCC5A}" destId="{3CEAF0E1-C568-4A46-B148-2A16EE1BB04F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0C308B6C-CA80-49E0-B6B7-C7DBD4119383}" type="presOf" srcId="{4779466A-A541-4E9E-AA08-BFB9CB08E906}" destId="{920C8E52-EAC6-4C41-83F2-25E81B7F9328}" srcOrd="0" destOrd="0" presId="urn:microsoft.com/office/officeart/2005/8/layout/lProcess3"/>
    <dgm:cxn modelId="{69DA2551-5A83-4C6B-9EF5-DAE88223542B}" type="presOf" srcId="{0D9CA50D-1CCB-4C6E-A5A5-75DC01F60BFE}" destId="{A536FED7-B7F2-47BB-B8AD-FDC01EB51BC2}" srcOrd="0" destOrd="0" presId="urn:microsoft.com/office/officeart/2005/8/layout/lProcess3"/>
    <dgm:cxn modelId="{B2835098-9A16-48EC-9D6A-B3CA31E99513}" type="presOf" srcId="{9FF3C893-871C-4C3F-8344-AB85A62F766F}" destId="{04251C92-38F8-47B0-9CD0-CF37CE402CF6}" srcOrd="0" destOrd="0" presId="urn:microsoft.com/office/officeart/2005/8/layout/lProcess3"/>
    <dgm:cxn modelId="{5F0534EB-EC66-4725-9023-4B62657FD4AD}" type="presOf" srcId="{E20BE2F3-E1AF-4D50-A349-15605D9C24F6}" destId="{8543F57A-E0BD-4A92-B4C3-7D2FD6228418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5954A9D8-42E1-47EC-AE32-D44974030EAC}" type="presOf" srcId="{E967D935-F473-4C2A-9E8A-4401CD7E1DAF}" destId="{AC64DBBD-038A-41EF-9EAC-B292D7DC79AB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02307AAA-F601-4E21-AAF9-3EC67CFF3581}" type="presOf" srcId="{8DAB0C79-0987-4077-A5D0-22861DB3FEE8}" destId="{152A0D8E-325F-4455-A0C0-BF5D2B5EB16D}" srcOrd="0" destOrd="0" presId="urn:microsoft.com/office/officeart/2005/8/layout/lProcess3"/>
    <dgm:cxn modelId="{15F45B5C-9340-4821-BB11-E920FAEDB086}" type="presParOf" srcId="{1FCB11E0-4B02-4447-9C0A-090340750633}" destId="{A022FE3E-FD75-4BEE-A1BE-BC012975644C}" srcOrd="0" destOrd="0" presId="urn:microsoft.com/office/officeart/2005/8/layout/lProcess3"/>
    <dgm:cxn modelId="{4E76A38C-D3BD-43D4-B33E-226C20C00594}" type="presParOf" srcId="{A022FE3E-FD75-4BEE-A1BE-BC012975644C}" destId="{04251C92-38F8-47B0-9CD0-CF37CE402CF6}" srcOrd="0" destOrd="0" presId="urn:microsoft.com/office/officeart/2005/8/layout/lProcess3"/>
    <dgm:cxn modelId="{8735F5B7-29CF-43A5-9F09-5E25A8FF3C64}" type="presParOf" srcId="{1FCB11E0-4B02-4447-9C0A-090340750633}" destId="{3F261B19-8415-4553-8083-40CC191AB915}" srcOrd="1" destOrd="0" presId="urn:microsoft.com/office/officeart/2005/8/layout/lProcess3"/>
    <dgm:cxn modelId="{0F29F679-E925-4163-907C-DA08274A4C69}" type="presParOf" srcId="{1FCB11E0-4B02-4447-9C0A-090340750633}" destId="{1DCD2B82-7FF5-447E-9541-AFC09B56B12E}" srcOrd="2" destOrd="0" presId="urn:microsoft.com/office/officeart/2005/8/layout/lProcess3"/>
    <dgm:cxn modelId="{757603BF-3329-4602-AB22-CC092C2B54A9}" type="presParOf" srcId="{1DCD2B82-7FF5-447E-9541-AFC09B56B12E}" destId="{3CEAF0E1-C568-4A46-B148-2A16EE1BB04F}" srcOrd="0" destOrd="0" presId="urn:microsoft.com/office/officeart/2005/8/layout/lProcess3"/>
    <dgm:cxn modelId="{D1899506-FAA5-4D3C-8717-C69CC56AB1C1}" type="presParOf" srcId="{1FCB11E0-4B02-4447-9C0A-090340750633}" destId="{D48E1684-F547-4FC4-8622-C1C6371009CA}" srcOrd="3" destOrd="0" presId="urn:microsoft.com/office/officeart/2005/8/layout/lProcess3"/>
    <dgm:cxn modelId="{5440EFFC-B02A-4D17-A656-1DECBE305615}" type="presParOf" srcId="{1FCB11E0-4B02-4447-9C0A-090340750633}" destId="{19133376-A1B4-49CA-A806-EDE90653509C}" srcOrd="4" destOrd="0" presId="urn:microsoft.com/office/officeart/2005/8/layout/lProcess3"/>
    <dgm:cxn modelId="{A02ADDEB-3004-4F43-8F71-BF43C2937BD6}" type="presParOf" srcId="{19133376-A1B4-49CA-A806-EDE90653509C}" destId="{2A6F69D9-3A0B-4EFB-8F2C-6B4933D76028}" srcOrd="0" destOrd="0" presId="urn:microsoft.com/office/officeart/2005/8/layout/lProcess3"/>
    <dgm:cxn modelId="{FB4C54A7-1243-4DF4-B24E-AC4E57F37041}" type="presParOf" srcId="{1FCB11E0-4B02-4447-9C0A-090340750633}" destId="{F5275F4B-DF56-41EE-9BDA-F1F7F321D45E}" srcOrd="5" destOrd="0" presId="urn:microsoft.com/office/officeart/2005/8/layout/lProcess3"/>
    <dgm:cxn modelId="{0F24C3DF-77FF-4B1D-BB98-851106192086}" type="presParOf" srcId="{1FCB11E0-4B02-4447-9C0A-090340750633}" destId="{03804AB6-7354-4D8B-87CE-5677E0E2890A}" srcOrd="6" destOrd="0" presId="urn:microsoft.com/office/officeart/2005/8/layout/lProcess3"/>
    <dgm:cxn modelId="{6C34011B-5277-4293-9D0E-F8D10482484C}" type="presParOf" srcId="{03804AB6-7354-4D8B-87CE-5677E0E2890A}" destId="{AF748A5A-35CA-4AC9-B1DA-FAF420E99505}" srcOrd="0" destOrd="0" presId="urn:microsoft.com/office/officeart/2005/8/layout/lProcess3"/>
    <dgm:cxn modelId="{FB0BC8E2-8714-4B4D-A453-A4FDF1523DD3}" type="presParOf" srcId="{1FCB11E0-4B02-4447-9C0A-090340750633}" destId="{DBCECB88-549F-48E6-BC7E-63DC00E69A14}" srcOrd="7" destOrd="0" presId="urn:microsoft.com/office/officeart/2005/8/layout/lProcess3"/>
    <dgm:cxn modelId="{A83F76C7-3E44-4D34-959E-F173754994A3}" type="presParOf" srcId="{1FCB11E0-4B02-4447-9C0A-090340750633}" destId="{8CF44308-770C-4783-937C-D04799DFEBB1}" srcOrd="8" destOrd="0" presId="urn:microsoft.com/office/officeart/2005/8/layout/lProcess3"/>
    <dgm:cxn modelId="{15827658-8A1D-4447-B23C-CBF482BAAEBA}" type="presParOf" srcId="{8CF44308-770C-4783-937C-D04799DFEBB1}" destId="{152A0D8E-325F-4455-A0C0-BF5D2B5EB16D}" srcOrd="0" destOrd="0" presId="urn:microsoft.com/office/officeart/2005/8/layout/lProcess3"/>
    <dgm:cxn modelId="{285E8BDA-139B-4624-A1EE-DF8F2D320523}" type="presParOf" srcId="{1FCB11E0-4B02-4447-9C0A-090340750633}" destId="{F1F855BA-904E-4413-A48F-8D729A065711}" srcOrd="9" destOrd="0" presId="urn:microsoft.com/office/officeart/2005/8/layout/lProcess3"/>
    <dgm:cxn modelId="{C348B39C-4245-40B4-BAC0-A5F6B2E2EEA1}" type="presParOf" srcId="{1FCB11E0-4B02-4447-9C0A-090340750633}" destId="{3F901EAE-7839-4802-ACFE-EAA692104487}" srcOrd="10" destOrd="0" presId="urn:microsoft.com/office/officeart/2005/8/layout/lProcess3"/>
    <dgm:cxn modelId="{6A1CAB8A-049C-40DD-9035-47CFB396E345}" type="presParOf" srcId="{3F901EAE-7839-4802-ACFE-EAA692104487}" destId="{8543F57A-E0BD-4A92-B4C3-7D2FD6228418}" srcOrd="0" destOrd="0" presId="urn:microsoft.com/office/officeart/2005/8/layout/lProcess3"/>
    <dgm:cxn modelId="{A656BB57-3817-4103-97E6-85478E27F32E}" type="presParOf" srcId="{1FCB11E0-4B02-4447-9C0A-090340750633}" destId="{D2BE82F2-CDB4-4476-9778-25CBD3B60FE7}" srcOrd="11" destOrd="0" presId="urn:microsoft.com/office/officeart/2005/8/layout/lProcess3"/>
    <dgm:cxn modelId="{3625FD7E-289F-40F0-BE1B-A45DC361A258}" type="presParOf" srcId="{1FCB11E0-4B02-4447-9C0A-090340750633}" destId="{8F45CF52-0563-479F-A6B8-A37DFF208AC8}" srcOrd="12" destOrd="0" presId="urn:microsoft.com/office/officeart/2005/8/layout/lProcess3"/>
    <dgm:cxn modelId="{056D8E48-A898-4F53-AA49-D1FA86EDDD21}" type="presParOf" srcId="{8F45CF52-0563-479F-A6B8-A37DFF208AC8}" destId="{A536FED7-B7F2-47BB-B8AD-FDC01EB51BC2}" srcOrd="0" destOrd="0" presId="urn:microsoft.com/office/officeart/2005/8/layout/lProcess3"/>
    <dgm:cxn modelId="{FD3268D1-62D0-4EDC-8387-086A43A7FD3E}" type="presParOf" srcId="{1FCB11E0-4B02-4447-9C0A-090340750633}" destId="{2438D348-BED9-403A-B07F-AD6C03023D5A}" srcOrd="13" destOrd="0" presId="urn:microsoft.com/office/officeart/2005/8/layout/lProcess3"/>
    <dgm:cxn modelId="{1554ED1F-271C-4421-A973-81B3884638E5}" type="presParOf" srcId="{1FCB11E0-4B02-4447-9C0A-090340750633}" destId="{9218A836-FA68-4FC8-9237-02B6CE01E67B}" srcOrd="14" destOrd="0" presId="urn:microsoft.com/office/officeart/2005/8/layout/lProcess3"/>
    <dgm:cxn modelId="{D1488A75-CB95-4E80-9CE1-ABA4DD84181F}" type="presParOf" srcId="{9218A836-FA68-4FC8-9237-02B6CE01E67B}" destId="{920C8E52-EAC6-4C41-83F2-25E81B7F9328}" srcOrd="0" destOrd="0" presId="urn:microsoft.com/office/officeart/2005/8/layout/lProcess3"/>
    <dgm:cxn modelId="{E4AC8A3E-7207-4EF0-ABCE-B75A3497F3D8}" type="presParOf" srcId="{1FCB11E0-4B02-4447-9C0A-090340750633}" destId="{2525EDD5-F099-43BB-BC27-F4CEE7EB6D3C}" srcOrd="15" destOrd="0" presId="urn:microsoft.com/office/officeart/2005/8/layout/lProcess3"/>
    <dgm:cxn modelId="{3EA850B3-AD63-48BC-B52E-9533AF6AB69F}" type="presParOf" srcId="{1FCB11E0-4B02-4447-9C0A-090340750633}" destId="{F02BCDE0-56FE-4D85-AA13-A700B8E8C894}" srcOrd="16" destOrd="0" presId="urn:microsoft.com/office/officeart/2005/8/layout/lProcess3"/>
    <dgm:cxn modelId="{1FA4BCF9-47AD-4FFF-87EF-F84FF109113A}" type="presParOf" srcId="{F02BCDE0-56FE-4D85-AA13-A700B8E8C894}" destId="{AC64DBBD-038A-41EF-9EAC-B292D7DC79AB}" srcOrd="0" destOrd="0" presId="urn:microsoft.com/office/officeart/2005/8/layout/lProcess3"/>
    <dgm:cxn modelId="{CBCC9406-7F2D-4FE0-9519-D8CBFBF42086}" type="presParOf" srcId="{1FCB11E0-4B02-4447-9C0A-090340750633}" destId="{EF94B501-C88A-409B-87A9-A30849741A55}" srcOrd="17" destOrd="0" presId="urn:microsoft.com/office/officeart/2005/8/layout/lProcess3"/>
    <dgm:cxn modelId="{08B4E715-5933-412D-9FDD-393E9FE6C496}" type="presParOf" srcId="{1FCB11E0-4B02-4447-9C0A-090340750633}" destId="{326AF501-9036-443C-A0B6-D78E6B3A7531}" srcOrd="18" destOrd="0" presId="urn:microsoft.com/office/officeart/2005/8/layout/lProcess3"/>
    <dgm:cxn modelId="{C61C783C-3D97-484F-BFAC-3E42B1ADB85F}" type="presParOf" srcId="{326AF501-9036-443C-A0B6-D78E6B3A7531}" destId="{4D20692C-FDF6-46C2-A7E4-44D6B2A07BE3}" srcOrd="0" destOrd="0" presId="urn:microsoft.com/office/officeart/2005/8/layout/lProcess3"/>
    <dgm:cxn modelId="{419FA9FA-ADD8-480F-BCEB-0BCCF5EA72E2}" type="presParOf" srcId="{1FCB11E0-4B02-4447-9C0A-090340750633}" destId="{0B55C65B-9589-42A4-BA0F-FBEF28448E8D}" srcOrd="19" destOrd="0" presId="urn:microsoft.com/office/officeart/2005/8/layout/lProcess3"/>
    <dgm:cxn modelId="{09760EF8-130C-4ED7-9D2C-19AFB045DEAF}" type="presParOf" srcId="{1FCB11E0-4B02-4447-9C0A-090340750633}" destId="{86507D57-6592-4A82-B05D-82869D385344}" srcOrd="20" destOrd="0" presId="urn:microsoft.com/office/officeart/2005/8/layout/lProcess3"/>
    <dgm:cxn modelId="{1B0D0AE3-10ED-47F1-8B34-BCDD0FCEB000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7E8E73FF-9E60-453A-A6B5-F661DA454644}" type="presOf" srcId="{E967D935-F473-4C2A-9E8A-4401CD7E1DAF}" destId="{AC64DBBD-038A-41EF-9EAC-B292D7DC79AB}" srcOrd="0" destOrd="0" presId="urn:microsoft.com/office/officeart/2005/8/layout/lProcess3"/>
    <dgm:cxn modelId="{ABD13222-31F2-4C09-BB8E-780BF23DAB44}" type="presOf" srcId="{85C6C3DA-B130-41F1-AAB7-731AF32F429E}" destId="{1FCB11E0-4B02-4447-9C0A-090340750633}" srcOrd="0" destOrd="0" presId="urn:microsoft.com/office/officeart/2005/8/layout/lProcess3"/>
    <dgm:cxn modelId="{594E91B1-A86E-4609-9EA3-B482BDF8DC26}" type="presOf" srcId="{43BFC132-3848-4FA6-BAEC-073D20394BF3}" destId="{AF748A5A-35CA-4AC9-B1DA-FAF420E99505}" srcOrd="0" destOrd="0" presId="urn:microsoft.com/office/officeart/2005/8/layout/lProcess3"/>
    <dgm:cxn modelId="{141C76AD-2D4F-428D-A1F3-F9B4B783762B}" type="presOf" srcId="{4779466A-A541-4E9E-AA08-BFB9CB08E906}" destId="{920C8E52-EAC6-4C41-83F2-25E81B7F9328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AECC1F42-85D2-4F49-A93D-AA3F347DD3EC}" type="presOf" srcId="{08520747-60C7-4B80-9887-37D49DECCC5A}" destId="{3CEAF0E1-C568-4A46-B148-2A16EE1BB04F}" srcOrd="0" destOrd="0" presId="urn:microsoft.com/office/officeart/2005/8/layout/lProcess3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3BD6C08D-1771-4C1D-A280-A4472229E9A0}" type="presOf" srcId="{9FF3C893-871C-4C3F-8344-AB85A62F766F}" destId="{04251C92-38F8-47B0-9CD0-CF37CE402CF6}" srcOrd="0" destOrd="0" presId="urn:microsoft.com/office/officeart/2005/8/layout/lProcess3"/>
    <dgm:cxn modelId="{E7399CD0-A573-4612-90E7-93CE812599E7}" type="presOf" srcId="{E20BE2F3-E1AF-4D50-A349-15605D9C24F6}" destId="{8543F57A-E0BD-4A92-B4C3-7D2FD6228418}" srcOrd="0" destOrd="0" presId="urn:microsoft.com/office/officeart/2005/8/layout/lProcess3"/>
    <dgm:cxn modelId="{BD14ED36-3B0A-42A9-8E84-AD76F323D723}" type="presOf" srcId="{8DAB0C79-0987-4077-A5D0-22861DB3FEE8}" destId="{152A0D8E-325F-4455-A0C0-BF5D2B5EB16D}" srcOrd="0" destOrd="0" presId="urn:microsoft.com/office/officeart/2005/8/layout/lProcess3"/>
    <dgm:cxn modelId="{A7BAAA5F-E3C5-49E1-A1A8-8D3DC2A27F7C}" type="presOf" srcId="{563BAD62-0A3B-4397-B267-933341EA8061}" destId="{4D20692C-FDF6-46C2-A7E4-44D6B2A07BE3}" srcOrd="0" destOrd="0" presId="urn:microsoft.com/office/officeart/2005/8/layout/lProcess3"/>
    <dgm:cxn modelId="{9DAA1C9D-04A7-43CF-BBA1-B07DD4EFBA5C}" type="presOf" srcId="{0D9CA50D-1CCB-4C6E-A5A5-75DC01F60BFE}" destId="{A536FED7-B7F2-47BB-B8AD-FDC01EB51BC2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EEDA69FA-C782-455B-98B8-21EFF313A854}" type="presOf" srcId="{36C6A17E-2ED9-450C-8B98-DDDDB50F93A4}" destId="{2A6F69D9-3A0B-4EFB-8F2C-6B4933D76028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88875BD6-FF87-42C5-BDBA-1A3B2B58D25B}" type="presOf" srcId="{91644851-D399-413F-9818-D142366C7031}" destId="{F708B3EE-8D39-4D79-8200-6C55F9EC7BF3}" srcOrd="0" destOrd="0" presId="urn:microsoft.com/office/officeart/2005/8/layout/lProcess3"/>
    <dgm:cxn modelId="{569A3338-1F72-4031-BDE1-A677C2FC0C80}" type="presParOf" srcId="{1FCB11E0-4B02-4447-9C0A-090340750633}" destId="{A022FE3E-FD75-4BEE-A1BE-BC012975644C}" srcOrd="0" destOrd="0" presId="urn:microsoft.com/office/officeart/2005/8/layout/lProcess3"/>
    <dgm:cxn modelId="{B2711A2D-AF97-4937-BFB8-7DC107F34DBB}" type="presParOf" srcId="{A022FE3E-FD75-4BEE-A1BE-BC012975644C}" destId="{04251C92-38F8-47B0-9CD0-CF37CE402CF6}" srcOrd="0" destOrd="0" presId="urn:microsoft.com/office/officeart/2005/8/layout/lProcess3"/>
    <dgm:cxn modelId="{D9E35B4C-515A-4D36-9332-35AD1A2147A3}" type="presParOf" srcId="{1FCB11E0-4B02-4447-9C0A-090340750633}" destId="{3F261B19-8415-4553-8083-40CC191AB915}" srcOrd="1" destOrd="0" presId="urn:microsoft.com/office/officeart/2005/8/layout/lProcess3"/>
    <dgm:cxn modelId="{381F0210-DD11-422B-8B78-8B5B39342983}" type="presParOf" srcId="{1FCB11E0-4B02-4447-9C0A-090340750633}" destId="{1DCD2B82-7FF5-447E-9541-AFC09B56B12E}" srcOrd="2" destOrd="0" presId="urn:microsoft.com/office/officeart/2005/8/layout/lProcess3"/>
    <dgm:cxn modelId="{FE0997E2-F0BD-4F5F-BC27-08B210885579}" type="presParOf" srcId="{1DCD2B82-7FF5-447E-9541-AFC09B56B12E}" destId="{3CEAF0E1-C568-4A46-B148-2A16EE1BB04F}" srcOrd="0" destOrd="0" presId="urn:microsoft.com/office/officeart/2005/8/layout/lProcess3"/>
    <dgm:cxn modelId="{51B596F5-8DE4-4706-95B2-FCF4DEAAA9FA}" type="presParOf" srcId="{1FCB11E0-4B02-4447-9C0A-090340750633}" destId="{D48E1684-F547-4FC4-8622-C1C6371009CA}" srcOrd="3" destOrd="0" presId="urn:microsoft.com/office/officeart/2005/8/layout/lProcess3"/>
    <dgm:cxn modelId="{FE6D8014-750A-47EA-AC80-0CD086C0FF78}" type="presParOf" srcId="{1FCB11E0-4B02-4447-9C0A-090340750633}" destId="{19133376-A1B4-49CA-A806-EDE90653509C}" srcOrd="4" destOrd="0" presId="urn:microsoft.com/office/officeart/2005/8/layout/lProcess3"/>
    <dgm:cxn modelId="{B458CE5D-C5BF-40AD-854C-B2C660DAD4DA}" type="presParOf" srcId="{19133376-A1B4-49CA-A806-EDE90653509C}" destId="{2A6F69D9-3A0B-4EFB-8F2C-6B4933D76028}" srcOrd="0" destOrd="0" presId="urn:microsoft.com/office/officeart/2005/8/layout/lProcess3"/>
    <dgm:cxn modelId="{75F5953E-EF01-4B80-A0BF-75F1BEEE2EFE}" type="presParOf" srcId="{1FCB11E0-4B02-4447-9C0A-090340750633}" destId="{F5275F4B-DF56-41EE-9BDA-F1F7F321D45E}" srcOrd="5" destOrd="0" presId="urn:microsoft.com/office/officeart/2005/8/layout/lProcess3"/>
    <dgm:cxn modelId="{17C59AC8-379F-4E94-AB32-333376EA92DC}" type="presParOf" srcId="{1FCB11E0-4B02-4447-9C0A-090340750633}" destId="{03804AB6-7354-4D8B-87CE-5677E0E2890A}" srcOrd="6" destOrd="0" presId="urn:microsoft.com/office/officeart/2005/8/layout/lProcess3"/>
    <dgm:cxn modelId="{D10FC693-4CBB-4AEE-BE2A-27CB46C61E64}" type="presParOf" srcId="{03804AB6-7354-4D8B-87CE-5677E0E2890A}" destId="{AF748A5A-35CA-4AC9-B1DA-FAF420E99505}" srcOrd="0" destOrd="0" presId="urn:microsoft.com/office/officeart/2005/8/layout/lProcess3"/>
    <dgm:cxn modelId="{920C29F6-3706-457C-8279-F2F3F7B17C23}" type="presParOf" srcId="{1FCB11E0-4B02-4447-9C0A-090340750633}" destId="{DBCECB88-549F-48E6-BC7E-63DC00E69A14}" srcOrd="7" destOrd="0" presId="urn:microsoft.com/office/officeart/2005/8/layout/lProcess3"/>
    <dgm:cxn modelId="{04B9E198-4F91-426B-9C5E-D0A54900F24F}" type="presParOf" srcId="{1FCB11E0-4B02-4447-9C0A-090340750633}" destId="{8CF44308-770C-4783-937C-D04799DFEBB1}" srcOrd="8" destOrd="0" presId="urn:microsoft.com/office/officeart/2005/8/layout/lProcess3"/>
    <dgm:cxn modelId="{0EA71A40-0B39-4ED8-856E-F30847CB4DA2}" type="presParOf" srcId="{8CF44308-770C-4783-937C-D04799DFEBB1}" destId="{152A0D8E-325F-4455-A0C0-BF5D2B5EB16D}" srcOrd="0" destOrd="0" presId="urn:microsoft.com/office/officeart/2005/8/layout/lProcess3"/>
    <dgm:cxn modelId="{E62B7283-818B-4D66-AC33-8C66BB0DF712}" type="presParOf" srcId="{1FCB11E0-4B02-4447-9C0A-090340750633}" destId="{F1F855BA-904E-4413-A48F-8D729A065711}" srcOrd="9" destOrd="0" presId="urn:microsoft.com/office/officeart/2005/8/layout/lProcess3"/>
    <dgm:cxn modelId="{2898AA46-C103-41FA-A8F4-E1685F505212}" type="presParOf" srcId="{1FCB11E0-4B02-4447-9C0A-090340750633}" destId="{3F901EAE-7839-4802-ACFE-EAA692104487}" srcOrd="10" destOrd="0" presId="urn:microsoft.com/office/officeart/2005/8/layout/lProcess3"/>
    <dgm:cxn modelId="{A1D6CC76-086B-4CE2-8839-4856B516E462}" type="presParOf" srcId="{3F901EAE-7839-4802-ACFE-EAA692104487}" destId="{8543F57A-E0BD-4A92-B4C3-7D2FD6228418}" srcOrd="0" destOrd="0" presId="urn:microsoft.com/office/officeart/2005/8/layout/lProcess3"/>
    <dgm:cxn modelId="{F846ABB4-8719-45CD-BA49-623D38DE9DB9}" type="presParOf" srcId="{1FCB11E0-4B02-4447-9C0A-090340750633}" destId="{D2BE82F2-CDB4-4476-9778-25CBD3B60FE7}" srcOrd="11" destOrd="0" presId="urn:microsoft.com/office/officeart/2005/8/layout/lProcess3"/>
    <dgm:cxn modelId="{3F75C664-6734-4D9D-A198-D609F71EC63A}" type="presParOf" srcId="{1FCB11E0-4B02-4447-9C0A-090340750633}" destId="{8F45CF52-0563-479F-A6B8-A37DFF208AC8}" srcOrd="12" destOrd="0" presId="urn:microsoft.com/office/officeart/2005/8/layout/lProcess3"/>
    <dgm:cxn modelId="{2B78182E-7268-4B56-9C8A-33ABFA0EA13C}" type="presParOf" srcId="{8F45CF52-0563-479F-A6B8-A37DFF208AC8}" destId="{A536FED7-B7F2-47BB-B8AD-FDC01EB51BC2}" srcOrd="0" destOrd="0" presId="urn:microsoft.com/office/officeart/2005/8/layout/lProcess3"/>
    <dgm:cxn modelId="{01854DD0-A9E0-47B6-A2C8-2F31B8895938}" type="presParOf" srcId="{1FCB11E0-4B02-4447-9C0A-090340750633}" destId="{2438D348-BED9-403A-B07F-AD6C03023D5A}" srcOrd="13" destOrd="0" presId="urn:microsoft.com/office/officeart/2005/8/layout/lProcess3"/>
    <dgm:cxn modelId="{1BF1D57C-C2E7-46F9-B8C4-B9F629DF8D86}" type="presParOf" srcId="{1FCB11E0-4B02-4447-9C0A-090340750633}" destId="{9218A836-FA68-4FC8-9237-02B6CE01E67B}" srcOrd="14" destOrd="0" presId="urn:microsoft.com/office/officeart/2005/8/layout/lProcess3"/>
    <dgm:cxn modelId="{FBDA99A9-C5BB-472A-BF95-2B3A022B5E17}" type="presParOf" srcId="{9218A836-FA68-4FC8-9237-02B6CE01E67B}" destId="{920C8E52-EAC6-4C41-83F2-25E81B7F9328}" srcOrd="0" destOrd="0" presId="urn:microsoft.com/office/officeart/2005/8/layout/lProcess3"/>
    <dgm:cxn modelId="{1CF30CA6-49A1-445D-8A01-9E49A99860A4}" type="presParOf" srcId="{1FCB11E0-4B02-4447-9C0A-090340750633}" destId="{2525EDD5-F099-43BB-BC27-F4CEE7EB6D3C}" srcOrd="15" destOrd="0" presId="urn:microsoft.com/office/officeart/2005/8/layout/lProcess3"/>
    <dgm:cxn modelId="{AA2389D1-EB84-4FC3-A80F-1DD96395BF39}" type="presParOf" srcId="{1FCB11E0-4B02-4447-9C0A-090340750633}" destId="{F02BCDE0-56FE-4D85-AA13-A700B8E8C894}" srcOrd="16" destOrd="0" presId="urn:microsoft.com/office/officeart/2005/8/layout/lProcess3"/>
    <dgm:cxn modelId="{2C93D251-4A6D-4403-A917-2F0BBFF490C2}" type="presParOf" srcId="{F02BCDE0-56FE-4D85-AA13-A700B8E8C894}" destId="{AC64DBBD-038A-41EF-9EAC-B292D7DC79AB}" srcOrd="0" destOrd="0" presId="urn:microsoft.com/office/officeart/2005/8/layout/lProcess3"/>
    <dgm:cxn modelId="{17B1EBBA-9296-432B-9216-B7B26FDC0B84}" type="presParOf" srcId="{1FCB11E0-4B02-4447-9C0A-090340750633}" destId="{EF94B501-C88A-409B-87A9-A30849741A55}" srcOrd="17" destOrd="0" presId="urn:microsoft.com/office/officeart/2005/8/layout/lProcess3"/>
    <dgm:cxn modelId="{31AB9058-6888-40F0-BA69-F1E18264BFD8}" type="presParOf" srcId="{1FCB11E0-4B02-4447-9C0A-090340750633}" destId="{326AF501-9036-443C-A0B6-D78E6B3A7531}" srcOrd="18" destOrd="0" presId="urn:microsoft.com/office/officeart/2005/8/layout/lProcess3"/>
    <dgm:cxn modelId="{87B00DD3-24ED-42F0-BB20-41A905FA0746}" type="presParOf" srcId="{326AF501-9036-443C-A0B6-D78E6B3A7531}" destId="{4D20692C-FDF6-46C2-A7E4-44D6B2A07BE3}" srcOrd="0" destOrd="0" presId="urn:microsoft.com/office/officeart/2005/8/layout/lProcess3"/>
    <dgm:cxn modelId="{E6C12998-A47B-479D-8163-CAE3FAD67A30}" type="presParOf" srcId="{1FCB11E0-4B02-4447-9C0A-090340750633}" destId="{0B55C65B-9589-42A4-BA0F-FBEF28448E8D}" srcOrd="19" destOrd="0" presId="urn:microsoft.com/office/officeart/2005/8/layout/lProcess3"/>
    <dgm:cxn modelId="{8D74A587-C0AC-4003-9EC5-A1124DC915E2}" type="presParOf" srcId="{1FCB11E0-4B02-4447-9C0A-090340750633}" destId="{86507D57-6592-4A82-B05D-82869D385344}" srcOrd="20" destOrd="0" presId="urn:microsoft.com/office/officeart/2005/8/layout/lProcess3"/>
    <dgm:cxn modelId="{604E8C87-F70F-4E1D-B6B1-BBEDF1830FC7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ECA65F2F-3280-44EB-B63F-E2EAAAF07E23}" type="presOf" srcId="{08520747-60C7-4B80-9887-37D49DECCC5A}" destId="{3CEAF0E1-C568-4A46-B148-2A16EE1BB04F}" srcOrd="0" destOrd="0" presId="urn:microsoft.com/office/officeart/2005/8/layout/lProcess3"/>
    <dgm:cxn modelId="{1A555A30-20E2-4A52-A7DB-07F6198E6182}" type="presOf" srcId="{9FF3C893-871C-4C3F-8344-AB85A62F766F}" destId="{04251C92-38F8-47B0-9CD0-CF37CE402CF6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824499EC-D4F4-4065-B22D-A5AE1329D90C}" type="presOf" srcId="{4779466A-A541-4E9E-AA08-BFB9CB08E906}" destId="{920C8E52-EAC6-4C41-83F2-25E81B7F9328}" srcOrd="0" destOrd="0" presId="urn:microsoft.com/office/officeart/2005/8/layout/lProcess3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79BFD09D-594E-405F-9D97-B11AE575ED9E}" type="presOf" srcId="{0D9CA50D-1CCB-4C6E-A5A5-75DC01F60BFE}" destId="{A536FED7-B7F2-47BB-B8AD-FDC01EB51BC2}" srcOrd="0" destOrd="0" presId="urn:microsoft.com/office/officeart/2005/8/layout/lProcess3"/>
    <dgm:cxn modelId="{4280FE8D-26FC-4F1C-9650-FAB45F88AF75}" type="presOf" srcId="{8DAB0C79-0987-4077-A5D0-22861DB3FEE8}" destId="{152A0D8E-325F-4455-A0C0-BF5D2B5EB16D}" srcOrd="0" destOrd="0" presId="urn:microsoft.com/office/officeart/2005/8/layout/lProcess3"/>
    <dgm:cxn modelId="{B0DECA87-4E78-45BE-B6D6-5B523D82D2AF}" type="presOf" srcId="{E20BE2F3-E1AF-4D50-A349-15605D9C24F6}" destId="{8543F57A-E0BD-4A92-B4C3-7D2FD6228418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CD24BE1E-1B30-444B-9AB6-28FC59BE590E}" type="presOf" srcId="{563BAD62-0A3B-4397-B267-933341EA8061}" destId="{4D20692C-FDF6-46C2-A7E4-44D6B2A07BE3}" srcOrd="0" destOrd="0" presId="urn:microsoft.com/office/officeart/2005/8/layout/lProcess3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DF3AAEBC-DFFC-496C-9FBC-39C49768F0FD}" type="presOf" srcId="{36C6A17E-2ED9-450C-8B98-DDDDB50F93A4}" destId="{2A6F69D9-3A0B-4EFB-8F2C-6B4933D76028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6C306FA2-DA2F-4BC1-9DAB-A61F4386C137}" type="presOf" srcId="{85C6C3DA-B130-41F1-AAB7-731AF32F429E}" destId="{1FCB11E0-4B02-4447-9C0A-090340750633}" srcOrd="0" destOrd="0" presId="urn:microsoft.com/office/officeart/2005/8/layout/lProcess3"/>
    <dgm:cxn modelId="{805EBB46-5648-4D8F-94D0-3972A79F543B}" type="presOf" srcId="{91644851-D399-413F-9818-D142366C7031}" destId="{F708B3EE-8D39-4D79-8200-6C55F9EC7BF3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A4353E09-4BAA-4A4E-B581-21CC3D7BD733}" type="presOf" srcId="{43BFC132-3848-4FA6-BAEC-073D20394BF3}" destId="{AF748A5A-35CA-4AC9-B1DA-FAF420E99505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B2D40E0A-F431-4337-891A-31CCFBED6572}" type="presOf" srcId="{E967D935-F473-4C2A-9E8A-4401CD7E1DAF}" destId="{AC64DBBD-038A-41EF-9EAC-B292D7DC79AB}" srcOrd="0" destOrd="0" presId="urn:microsoft.com/office/officeart/2005/8/layout/lProcess3"/>
    <dgm:cxn modelId="{AA512912-2A5B-47C5-89F0-2B9409BBF2AB}" type="presParOf" srcId="{1FCB11E0-4B02-4447-9C0A-090340750633}" destId="{A022FE3E-FD75-4BEE-A1BE-BC012975644C}" srcOrd="0" destOrd="0" presId="urn:microsoft.com/office/officeart/2005/8/layout/lProcess3"/>
    <dgm:cxn modelId="{59CF18D7-556F-4DF9-8FC3-DA2A80874BE6}" type="presParOf" srcId="{A022FE3E-FD75-4BEE-A1BE-BC012975644C}" destId="{04251C92-38F8-47B0-9CD0-CF37CE402CF6}" srcOrd="0" destOrd="0" presId="urn:microsoft.com/office/officeart/2005/8/layout/lProcess3"/>
    <dgm:cxn modelId="{B9267988-8363-4C95-A1E1-34AD9AEAC132}" type="presParOf" srcId="{1FCB11E0-4B02-4447-9C0A-090340750633}" destId="{3F261B19-8415-4553-8083-40CC191AB915}" srcOrd="1" destOrd="0" presId="urn:microsoft.com/office/officeart/2005/8/layout/lProcess3"/>
    <dgm:cxn modelId="{B5FB64ED-1C8D-422D-B22E-06AE322E7C6E}" type="presParOf" srcId="{1FCB11E0-4B02-4447-9C0A-090340750633}" destId="{1DCD2B82-7FF5-447E-9541-AFC09B56B12E}" srcOrd="2" destOrd="0" presId="urn:microsoft.com/office/officeart/2005/8/layout/lProcess3"/>
    <dgm:cxn modelId="{120E1D4E-3878-4C84-83CA-2844CB377666}" type="presParOf" srcId="{1DCD2B82-7FF5-447E-9541-AFC09B56B12E}" destId="{3CEAF0E1-C568-4A46-B148-2A16EE1BB04F}" srcOrd="0" destOrd="0" presId="urn:microsoft.com/office/officeart/2005/8/layout/lProcess3"/>
    <dgm:cxn modelId="{54D4F97D-EBB5-4B27-BEB2-E70604B36D65}" type="presParOf" srcId="{1FCB11E0-4B02-4447-9C0A-090340750633}" destId="{D48E1684-F547-4FC4-8622-C1C6371009CA}" srcOrd="3" destOrd="0" presId="urn:microsoft.com/office/officeart/2005/8/layout/lProcess3"/>
    <dgm:cxn modelId="{31A831A4-89D6-4C50-B414-F9C7BF413777}" type="presParOf" srcId="{1FCB11E0-4B02-4447-9C0A-090340750633}" destId="{19133376-A1B4-49CA-A806-EDE90653509C}" srcOrd="4" destOrd="0" presId="urn:microsoft.com/office/officeart/2005/8/layout/lProcess3"/>
    <dgm:cxn modelId="{955D4D68-748B-4CFC-957E-B979F22ED997}" type="presParOf" srcId="{19133376-A1B4-49CA-A806-EDE90653509C}" destId="{2A6F69D9-3A0B-4EFB-8F2C-6B4933D76028}" srcOrd="0" destOrd="0" presId="urn:microsoft.com/office/officeart/2005/8/layout/lProcess3"/>
    <dgm:cxn modelId="{59B3E9A3-B9A5-4A85-972E-46DE535A4D86}" type="presParOf" srcId="{1FCB11E0-4B02-4447-9C0A-090340750633}" destId="{F5275F4B-DF56-41EE-9BDA-F1F7F321D45E}" srcOrd="5" destOrd="0" presId="urn:microsoft.com/office/officeart/2005/8/layout/lProcess3"/>
    <dgm:cxn modelId="{3A322A65-DE8C-427E-8653-3D9A74D10555}" type="presParOf" srcId="{1FCB11E0-4B02-4447-9C0A-090340750633}" destId="{03804AB6-7354-4D8B-87CE-5677E0E2890A}" srcOrd="6" destOrd="0" presId="urn:microsoft.com/office/officeart/2005/8/layout/lProcess3"/>
    <dgm:cxn modelId="{5776F0F6-4E2C-415C-A117-15608B7419BC}" type="presParOf" srcId="{03804AB6-7354-4D8B-87CE-5677E0E2890A}" destId="{AF748A5A-35CA-4AC9-B1DA-FAF420E99505}" srcOrd="0" destOrd="0" presId="urn:microsoft.com/office/officeart/2005/8/layout/lProcess3"/>
    <dgm:cxn modelId="{F1D01F8C-388D-4DBE-B323-4E84E3264474}" type="presParOf" srcId="{1FCB11E0-4B02-4447-9C0A-090340750633}" destId="{DBCECB88-549F-48E6-BC7E-63DC00E69A14}" srcOrd="7" destOrd="0" presId="urn:microsoft.com/office/officeart/2005/8/layout/lProcess3"/>
    <dgm:cxn modelId="{F46BA9ED-DE2E-4909-97AA-08B8FB1799B7}" type="presParOf" srcId="{1FCB11E0-4B02-4447-9C0A-090340750633}" destId="{8CF44308-770C-4783-937C-D04799DFEBB1}" srcOrd="8" destOrd="0" presId="urn:microsoft.com/office/officeart/2005/8/layout/lProcess3"/>
    <dgm:cxn modelId="{D0D1C376-D138-4C28-A48D-E42DD06B25CA}" type="presParOf" srcId="{8CF44308-770C-4783-937C-D04799DFEBB1}" destId="{152A0D8E-325F-4455-A0C0-BF5D2B5EB16D}" srcOrd="0" destOrd="0" presId="urn:microsoft.com/office/officeart/2005/8/layout/lProcess3"/>
    <dgm:cxn modelId="{6C1DCE49-93B4-471F-99A2-AFBA826E71E3}" type="presParOf" srcId="{1FCB11E0-4B02-4447-9C0A-090340750633}" destId="{F1F855BA-904E-4413-A48F-8D729A065711}" srcOrd="9" destOrd="0" presId="urn:microsoft.com/office/officeart/2005/8/layout/lProcess3"/>
    <dgm:cxn modelId="{CEA4C6C5-F8E7-473D-B65A-2B03D89AA0CD}" type="presParOf" srcId="{1FCB11E0-4B02-4447-9C0A-090340750633}" destId="{3F901EAE-7839-4802-ACFE-EAA692104487}" srcOrd="10" destOrd="0" presId="urn:microsoft.com/office/officeart/2005/8/layout/lProcess3"/>
    <dgm:cxn modelId="{6B913320-ECD4-4345-A695-113A9FFF7B65}" type="presParOf" srcId="{3F901EAE-7839-4802-ACFE-EAA692104487}" destId="{8543F57A-E0BD-4A92-B4C3-7D2FD6228418}" srcOrd="0" destOrd="0" presId="urn:microsoft.com/office/officeart/2005/8/layout/lProcess3"/>
    <dgm:cxn modelId="{65152EC0-D3BB-4C97-A20D-DD2522E52B8D}" type="presParOf" srcId="{1FCB11E0-4B02-4447-9C0A-090340750633}" destId="{D2BE82F2-CDB4-4476-9778-25CBD3B60FE7}" srcOrd="11" destOrd="0" presId="urn:microsoft.com/office/officeart/2005/8/layout/lProcess3"/>
    <dgm:cxn modelId="{06FAFF53-F9B5-4BEC-9FB9-72E1A168E663}" type="presParOf" srcId="{1FCB11E0-4B02-4447-9C0A-090340750633}" destId="{8F45CF52-0563-479F-A6B8-A37DFF208AC8}" srcOrd="12" destOrd="0" presId="urn:microsoft.com/office/officeart/2005/8/layout/lProcess3"/>
    <dgm:cxn modelId="{75861E23-A1BF-4984-91BA-201BD2EA97E2}" type="presParOf" srcId="{8F45CF52-0563-479F-A6B8-A37DFF208AC8}" destId="{A536FED7-B7F2-47BB-B8AD-FDC01EB51BC2}" srcOrd="0" destOrd="0" presId="urn:microsoft.com/office/officeart/2005/8/layout/lProcess3"/>
    <dgm:cxn modelId="{1B9E4B99-71F8-4FA6-9A1D-5388CAEA134B}" type="presParOf" srcId="{1FCB11E0-4B02-4447-9C0A-090340750633}" destId="{2438D348-BED9-403A-B07F-AD6C03023D5A}" srcOrd="13" destOrd="0" presId="urn:microsoft.com/office/officeart/2005/8/layout/lProcess3"/>
    <dgm:cxn modelId="{FF8784A0-DDC7-450D-8CA3-8B28DE44A837}" type="presParOf" srcId="{1FCB11E0-4B02-4447-9C0A-090340750633}" destId="{9218A836-FA68-4FC8-9237-02B6CE01E67B}" srcOrd="14" destOrd="0" presId="urn:microsoft.com/office/officeart/2005/8/layout/lProcess3"/>
    <dgm:cxn modelId="{10724894-AF62-42AA-A740-D4599B88CF0B}" type="presParOf" srcId="{9218A836-FA68-4FC8-9237-02B6CE01E67B}" destId="{920C8E52-EAC6-4C41-83F2-25E81B7F9328}" srcOrd="0" destOrd="0" presId="urn:microsoft.com/office/officeart/2005/8/layout/lProcess3"/>
    <dgm:cxn modelId="{783F18D6-A97C-4760-A067-F6AD0FAE2FC3}" type="presParOf" srcId="{1FCB11E0-4B02-4447-9C0A-090340750633}" destId="{2525EDD5-F099-43BB-BC27-F4CEE7EB6D3C}" srcOrd="15" destOrd="0" presId="urn:microsoft.com/office/officeart/2005/8/layout/lProcess3"/>
    <dgm:cxn modelId="{A2D38BAC-CC29-4D93-8879-0EC495890A4D}" type="presParOf" srcId="{1FCB11E0-4B02-4447-9C0A-090340750633}" destId="{F02BCDE0-56FE-4D85-AA13-A700B8E8C894}" srcOrd="16" destOrd="0" presId="urn:microsoft.com/office/officeart/2005/8/layout/lProcess3"/>
    <dgm:cxn modelId="{A41673DE-01DB-460C-804A-A77F7095E042}" type="presParOf" srcId="{F02BCDE0-56FE-4D85-AA13-A700B8E8C894}" destId="{AC64DBBD-038A-41EF-9EAC-B292D7DC79AB}" srcOrd="0" destOrd="0" presId="urn:microsoft.com/office/officeart/2005/8/layout/lProcess3"/>
    <dgm:cxn modelId="{7FE5FFC2-8469-457B-8F0B-C212FAE432EB}" type="presParOf" srcId="{1FCB11E0-4B02-4447-9C0A-090340750633}" destId="{EF94B501-C88A-409B-87A9-A30849741A55}" srcOrd="17" destOrd="0" presId="urn:microsoft.com/office/officeart/2005/8/layout/lProcess3"/>
    <dgm:cxn modelId="{BADCB076-4817-4A51-8778-C2B57BDF40AE}" type="presParOf" srcId="{1FCB11E0-4B02-4447-9C0A-090340750633}" destId="{326AF501-9036-443C-A0B6-D78E6B3A7531}" srcOrd="18" destOrd="0" presId="urn:microsoft.com/office/officeart/2005/8/layout/lProcess3"/>
    <dgm:cxn modelId="{D6156384-44DE-40D2-AD6F-8A7AE93D5EE4}" type="presParOf" srcId="{326AF501-9036-443C-A0B6-D78E6B3A7531}" destId="{4D20692C-FDF6-46C2-A7E4-44D6B2A07BE3}" srcOrd="0" destOrd="0" presId="urn:microsoft.com/office/officeart/2005/8/layout/lProcess3"/>
    <dgm:cxn modelId="{8C8F31CC-D9BD-48D5-AAD2-A72680833F53}" type="presParOf" srcId="{1FCB11E0-4B02-4447-9C0A-090340750633}" destId="{0B55C65B-9589-42A4-BA0F-FBEF28448E8D}" srcOrd="19" destOrd="0" presId="urn:microsoft.com/office/officeart/2005/8/layout/lProcess3"/>
    <dgm:cxn modelId="{D276B6C4-4AC2-41A1-94AF-866C7CACE835}" type="presParOf" srcId="{1FCB11E0-4B02-4447-9C0A-090340750633}" destId="{86507D57-6592-4A82-B05D-82869D385344}" srcOrd="20" destOrd="0" presId="urn:microsoft.com/office/officeart/2005/8/layout/lProcess3"/>
    <dgm:cxn modelId="{6C1709C9-FD99-417E-9059-6140C14ABBB1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566E4D0B-59C2-486D-BC72-D48FE8059209}" type="presOf" srcId="{563BAD62-0A3B-4397-B267-933341EA8061}" destId="{4D20692C-FDF6-46C2-A7E4-44D6B2A07BE3}" srcOrd="0" destOrd="0" presId="urn:microsoft.com/office/officeart/2005/8/layout/lProcess3"/>
    <dgm:cxn modelId="{D6C75877-899E-41C5-AF6B-378B0E38067F}" type="presOf" srcId="{08520747-60C7-4B80-9887-37D49DECCC5A}" destId="{3CEAF0E1-C568-4A46-B148-2A16EE1BB04F}" srcOrd="0" destOrd="0" presId="urn:microsoft.com/office/officeart/2005/8/layout/lProcess3"/>
    <dgm:cxn modelId="{3B3994C7-6E7A-4D40-A894-21FD99126B2E}" type="presOf" srcId="{4779466A-A541-4E9E-AA08-BFB9CB08E906}" destId="{920C8E52-EAC6-4C41-83F2-25E81B7F9328}" srcOrd="0" destOrd="0" presId="urn:microsoft.com/office/officeart/2005/8/layout/lProcess3"/>
    <dgm:cxn modelId="{4179E44A-CE86-4973-8F68-987F8B28743B}" type="presOf" srcId="{0D9CA50D-1CCB-4C6E-A5A5-75DC01F60BFE}" destId="{A536FED7-B7F2-47BB-B8AD-FDC01EB51BC2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685305A9-7DF9-4D13-B8F7-265C318ECE99}" type="presOf" srcId="{85C6C3DA-B130-41F1-AAB7-731AF32F429E}" destId="{1FCB11E0-4B02-4447-9C0A-090340750633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551D2C74-F208-4434-BE99-C1EFBD14D44C}" type="presOf" srcId="{9FF3C893-871C-4C3F-8344-AB85A62F766F}" destId="{04251C92-38F8-47B0-9CD0-CF37CE402CF6}" srcOrd="0" destOrd="0" presId="urn:microsoft.com/office/officeart/2005/8/layout/lProcess3"/>
    <dgm:cxn modelId="{8C1B2D5C-D1C7-46C9-B238-97A4CABB91BF}" type="presOf" srcId="{E20BE2F3-E1AF-4D50-A349-15605D9C24F6}" destId="{8543F57A-E0BD-4A92-B4C3-7D2FD6228418}" srcOrd="0" destOrd="0" presId="urn:microsoft.com/office/officeart/2005/8/layout/lProcess3"/>
    <dgm:cxn modelId="{FC281080-241B-4D60-86E6-0B2833001523}" type="presOf" srcId="{E967D935-F473-4C2A-9E8A-4401CD7E1DAF}" destId="{AC64DBBD-038A-41EF-9EAC-B292D7DC79AB}" srcOrd="0" destOrd="0" presId="urn:microsoft.com/office/officeart/2005/8/layout/lProcess3"/>
    <dgm:cxn modelId="{F82C8264-0781-486E-BE7F-D5D3D8A959AF}" type="presOf" srcId="{43BFC132-3848-4FA6-BAEC-073D20394BF3}" destId="{AF748A5A-35CA-4AC9-B1DA-FAF420E99505}" srcOrd="0" destOrd="0" presId="urn:microsoft.com/office/officeart/2005/8/layout/lProcess3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340903B3-4F8B-47D3-B064-AAFA9C386F9D}" type="presOf" srcId="{8DAB0C79-0987-4077-A5D0-22861DB3FEE8}" destId="{152A0D8E-325F-4455-A0C0-BF5D2B5EB16D}" srcOrd="0" destOrd="0" presId="urn:microsoft.com/office/officeart/2005/8/layout/lProcess3"/>
    <dgm:cxn modelId="{146849D1-CE29-485D-9F65-82ED912C4EB2}" type="presOf" srcId="{36C6A17E-2ED9-450C-8B98-DDDDB50F93A4}" destId="{2A6F69D9-3A0B-4EFB-8F2C-6B4933D76028}" srcOrd="0" destOrd="0" presId="urn:microsoft.com/office/officeart/2005/8/layout/lProcess3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22D156B3-9211-47C8-A08C-2A2C53F91615}" type="presOf" srcId="{91644851-D399-413F-9818-D142366C7031}" destId="{F708B3EE-8D39-4D79-8200-6C55F9EC7BF3}" srcOrd="0" destOrd="0" presId="urn:microsoft.com/office/officeart/2005/8/layout/lProcess3"/>
    <dgm:cxn modelId="{27E3CCA2-08A5-4500-B491-B9CE342A873D}" type="presParOf" srcId="{1FCB11E0-4B02-4447-9C0A-090340750633}" destId="{A022FE3E-FD75-4BEE-A1BE-BC012975644C}" srcOrd="0" destOrd="0" presId="urn:microsoft.com/office/officeart/2005/8/layout/lProcess3"/>
    <dgm:cxn modelId="{1A6233B7-7286-4E5E-8B70-52B40C55D166}" type="presParOf" srcId="{A022FE3E-FD75-4BEE-A1BE-BC012975644C}" destId="{04251C92-38F8-47B0-9CD0-CF37CE402CF6}" srcOrd="0" destOrd="0" presId="urn:microsoft.com/office/officeart/2005/8/layout/lProcess3"/>
    <dgm:cxn modelId="{C4CA2AAE-4F57-418D-8D90-6FE012AF49B4}" type="presParOf" srcId="{1FCB11E0-4B02-4447-9C0A-090340750633}" destId="{3F261B19-8415-4553-8083-40CC191AB915}" srcOrd="1" destOrd="0" presId="urn:microsoft.com/office/officeart/2005/8/layout/lProcess3"/>
    <dgm:cxn modelId="{DB535133-3FE9-47AF-80B4-0C337AFBD5B0}" type="presParOf" srcId="{1FCB11E0-4B02-4447-9C0A-090340750633}" destId="{1DCD2B82-7FF5-447E-9541-AFC09B56B12E}" srcOrd="2" destOrd="0" presId="urn:microsoft.com/office/officeart/2005/8/layout/lProcess3"/>
    <dgm:cxn modelId="{5EA3DF13-4B51-4701-B494-6FC48CCD4A5F}" type="presParOf" srcId="{1DCD2B82-7FF5-447E-9541-AFC09B56B12E}" destId="{3CEAF0E1-C568-4A46-B148-2A16EE1BB04F}" srcOrd="0" destOrd="0" presId="urn:microsoft.com/office/officeart/2005/8/layout/lProcess3"/>
    <dgm:cxn modelId="{F04491EB-FD54-4189-8799-DF0FFF7A7B4F}" type="presParOf" srcId="{1FCB11E0-4B02-4447-9C0A-090340750633}" destId="{D48E1684-F547-4FC4-8622-C1C6371009CA}" srcOrd="3" destOrd="0" presId="urn:microsoft.com/office/officeart/2005/8/layout/lProcess3"/>
    <dgm:cxn modelId="{3ABB392A-9246-4EEC-9C3E-05E516210CD7}" type="presParOf" srcId="{1FCB11E0-4B02-4447-9C0A-090340750633}" destId="{19133376-A1B4-49CA-A806-EDE90653509C}" srcOrd="4" destOrd="0" presId="urn:microsoft.com/office/officeart/2005/8/layout/lProcess3"/>
    <dgm:cxn modelId="{0E83D09D-1DA7-4EFA-8E25-D6EE4CC41238}" type="presParOf" srcId="{19133376-A1B4-49CA-A806-EDE90653509C}" destId="{2A6F69D9-3A0B-4EFB-8F2C-6B4933D76028}" srcOrd="0" destOrd="0" presId="urn:microsoft.com/office/officeart/2005/8/layout/lProcess3"/>
    <dgm:cxn modelId="{C8B1016C-BBBE-4FCF-B31A-BCC3ADED6EB9}" type="presParOf" srcId="{1FCB11E0-4B02-4447-9C0A-090340750633}" destId="{F5275F4B-DF56-41EE-9BDA-F1F7F321D45E}" srcOrd="5" destOrd="0" presId="urn:microsoft.com/office/officeart/2005/8/layout/lProcess3"/>
    <dgm:cxn modelId="{8CC97ED0-3473-40B1-90D7-23D4B56DC332}" type="presParOf" srcId="{1FCB11E0-4B02-4447-9C0A-090340750633}" destId="{03804AB6-7354-4D8B-87CE-5677E0E2890A}" srcOrd="6" destOrd="0" presId="urn:microsoft.com/office/officeart/2005/8/layout/lProcess3"/>
    <dgm:cxn modelId="{27BE1533-2DC0-4146-A19F-3921E6A9C5DF}" type="presParOf" srcId="{03804AB6-7354-4D8B-87CE-5677E0E2890A}" destId="{AF748A5A-35CA-4AC9-B1DA-FAF420E99505}" srcOrd="0" destOrd="0" presId="urn:microsoft.com/office/officeart/2005/8/layout/lProcess3"/>
    <dgm:cxn modelId="{39BA2234-D7C3-4B86-81AF-873AC334D0C7}" type="presParOf" srcId="{1FCB11E0-4B02-4447-9C0A-090340750633}" destId="{DBCECB88-549F-48E6-BC7E-63DC00E69A14}" srcOrd="7" destOrd="0" presId="urn:microsoft.com/office/officeart/2005/8/layout/lProcess3"/>
    <dgm:cxn modelId="{CC41FFA3-F4B0-4090-BEAC-6512CEC6D2C5}" type="presParOf" srcId="{1FCB11E0-4B02-4447-9C0A-090340750633}" destId="{8CF44308-770C-4783-937C-D04799DFEBB1}" srcOrd="8" destOrd="0" presId="urn:microsoft.com/office/officeart/2005/8/layout/lProcess3"/>
    <dgm:cxn modelId="{8B9B2879-5A01-42DB-9BE3-8F0FF7B5E31A}" type="presParOf" srcId="{8CF44308-770C-4783-937C-D04799DFEBB1}" destId="{152A0D8E-325F-4455-A0C0-BF5D2B5EB16D}" srcOrd="0" destOrd="0" presId="urn:microsoft.com/office/officeart/2005/8/layout/lProcess3"/>
    <dgm:cxn modelId="{300A6604-80ED-4FBD-ACC9-B8EDEA043A5D}" type="presParOf" srcId="{1FCB11E0-4B02-4447-9C0A-090340750633}" destId="{F1F855BA-904E-4413-A48F-8D729A065711}" srcOrd="9" destOrd="0" presId="urn:microsoft.com/office/officeart/2005/8/layout/lProcess3"/>
    <dgm:cxn modelId="{0504655B-2028-4909-B17B-A51A07872F39}" type="presParOf" srcId="{1FCB11E0-4B02-4447-9C0A-090340750633}" destId="{3F901EAE-7839-4802-ACFE-EAA692104487}" srcOrd="10" destOrd="0" presId="urn:microsoft.com/office/officeart/2005/8/layout/lProcess3"/>
    <dgm:cxn modelId="{710B1A24-DC60-4299-8834-870067208704}" type="presParOf" srcId="{3F901EAE-7839-4802-ACFE-EAA692104487}" destId="{8543F57A-E0BD-4A92-B4C3-7D2FD6228418}" srcOrd="0" destOrd="0" presId="urn:microsoft.com/office/officeart/2005/8/layout/lProcess3"/>
    <dgm:cxn modelId="{B39F086F-3B82-402C-A120-07C9AEE87DE9}" type="presParOf" srcId="{1FCB11E0-4B02-4447-9C0A-090340750633}" destId="{D2BE82F2-CDB4-4476-9778-25CBD3B60FE7}" srcOrd="11" destOrd="0" presId="urn:microsoft.com/office/officeart/2005/8/layout/lProcess3"/>
    <dgm:cxn modelId="{847BD67E-94A8-48AB-B892-439C63C63A06}" type="presParOf" srcId="{1FCB11E0-4B02-4447-9C0A-090340750633}" destId="{8F45CF52-0563-479F-A6B8-A37DFF208AC8}" srcOrd="12" destOrd="0" presId="urn:microsoft.com/office/officeart/2005/8/layout/lProcess3"/>
    <dgm:cxn modelId="{A86BDF79-6B1B-402F-AC6C-B65644FD2500}" type="presParOf" srcId="{8F45CF52-0563-479F-A6B8-A37DFF208AC8}" destId="{A536FED7-B7F2-47BB-B8AD-FDC01EB51BC2}" srcOrd="0" destOrd="0" presId="urn:microsoft.com/office/officeart/2005/8/layout/lProcess3"/>
    <dgm:cxn modelId="{517D3A3B-6574-4B0B-B468-E53EB7B1BEF4}" type="presParOf" srcId="{1FCB11E0-4B02-4447-9C0A-090340750633}" destId="{2438D348-BED9-403A-B07F-AD6C03023D5A}" srcOrd="13" destOrd="0" presId="urn:microsoft.com/office/officeart/2005/8/layout/lProcess3"/>
    <dgm:cxn modelId="{3BAF0F3B-8D7A-4ED4-A714-8FEC67F7D535}" type="presParOf" srcId="{1FCB11E0-4B02-4447-9C0A-090340750633}" destId="{9218A836-FA68-4FC8-9237-02B6CE01E67B}" srcOrd="14" destOrd="0" presId="urn:microsoft.com/office/officeart/2005/8/layout/lProcess3"/>
    <dgm:cxn modelId="{2E5C4799-DD97-4966-A9CF-B1056F299D4B}" type="presParOf" srcId="{9218A836-FA68-4FC8-9237-02B6CE01E67B}" destId="{920C8E52-EAC6-4C41-83F2-25E81B7F9328}" srcOrd="0" destOrd="0" presId="urn:microsoft.com/office/officeart/2005/8/layout/lProcess3"/>
    <dgm:cxn modelId="{1C127490-36ED-4E23-B047-7F914F12693B}" type="presParOf" srcId="{1FCB11E0-4B02-4447-9C0A-090340750633}" destId="{2525EDD5-F099-43BB-BC27-F4CEE7EB6D3C}" srcOrd="15" destOrd="0" presId="urn:microsoft.com/office/officeart/2005/8/layout/lProcess3"/>
    <dgm:cxn modelId="{A337ED95-E631-40AC-8A03-3A56AB792DFD}" type="presParOf" srcId="{1FCB11E0-4B02-4447-9C0A-090340750633}" destId="{F02BCDE0-56FE-4D85-AA13-A700B8E8C894}" srcOrd="16" destOrd="0" presId="urn:microsoft.com/office/officeart/2005/8/layout/lProcess3"/>
    <dgm:cxn modelId="{DF68FC21-2C16-4DBF-A519-25047CF598D7}" type="presParOf" srcId="{F02BCDE0-56FE-4D85-AA13-A700B8E8C894}" destId="{AC64DBBD-038A-41EF-9EAC-B292D7DC79AB}" srcOrd="0" destOrd="0" presId="urn:microsoft.com/office/officeart/2005/8/layout/lProcess3"/>
    <dgm:cxn modelId="{8416F676-43AD-44AF-8497-69EC397C81F6}" type="presParOf" srcId="{1FCB11E0-4B02-4447-9C0A-090340750633}" destId="{EF94B501-C88A-409B-87A9-A30849741A55}" srcOrd="17" destOrd="0" presId="urn:microsoft.com/office/officeart/2005/8/layout/lProcess3"/>
    <dgm:cxn modelId="{D32BDEA9-FAD6-4DDA-B20D-42A8C6438888}" type="presParOf" srcId="{1FCB11E0-4B02-4447-9C0A-090340750633}" destId="{326AF501-9036-443C-A0B6-D78E6B3A7531}" srcOrd="18" destOrd="0" presId="urn:microsoft.com/office/officeart/2005/8/layout/lProcess3"/>
    <dgm:cxn modelId="{EB479BB8-A4B8-482C-A1C4-3BF98D1BE629}" type="presParOf" srcId="{326AF501-9036-443C-A0B6-D78E6B3A7531}" destId="{4D20692C-FDF6-46C2-A7E4-44D6B2A07BE3}" srcOrd="0" destOrd="0" presId="urn:microsoft.com/office/officeart/2005/8/layout/lProcess3"/>
    <dgm:cxn modelId="{949E0733-907A-4F5E-B6ED-E3A8982B6A54}" type="presParOf" srcId="{1FCB11E0-4B02-4447-9C0A-090340750633}" destId="{0B55C65B-9589-42A4-BA0F-FBEF28448E8D}" srcOrd="19" destOrd="0" presId="urn:microsoft.com/office/officeart/2005/8/layout/lProcess3"/>
    <dgm:cxn modelId="{A833A1E5-257D-4CBA-A5AA-AC0019C18156}" type="presParOf" srcId="{1FCB11E0-4B02-4447-9C0A-090340750633}" destId="{86507D57-6592-4A82-B05D-82869D385344}" srcOrd="20" destOrd="0" presId="urn:microsoft.com/office/officeart/2005/8/layout/lProcess3"/>
    <dgm:cxn modelId="{F27B0B4C-025A-45EC-B3B3-D3AFE858F99D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AC8C0E98-0FFA-4442-912B-961E64D0B810}" type="presOf" srcId="{E967D935-F473-4C2A-9E8A-4401CD7E1DAF}" destId="{AC64DBBD-038A-41EF-9EAC-B292D7DC79AB}" srcOrd="0" destOrd="0" presId="urn:microsoft.com/office/officeart/2005/8/layout/lProcess3"/>
    <dgm:cxn modelId="{7D19EF0A-7AA5-4B85-9F3B-9AF03058BBA9}" type="presOf" srcId="{E20BE2F3-E1AF-4D50-A349-15605D9C24F6}" destId="{8543F57A-E0BD-4A92-B4C3-7D2FD6228418}" srcOrd="0" destOrd="0" presId="urn:microsoft.com/office/officeart/2005/8/layout/lProcess3"/>
    <dgm:cxn modelId="{D961DD3C-005F-4036-85AC-9C5D6E41FF53}" type="presOf" srcId="{91644851-D399-413F-9818-D142366C7031}" destId="{F708B3EE-8D39-4D79-8200-6C55F9EC7BF3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744B2421-2C89-463B-B488-7C061B8706E4}" type="presOf" srcId="{08520747-60C7-4B80-9887-37D49DECCC5A}" destId="{3CEAF0E1-C568-4A46-B148-2A16EE1BB04F}" srcOrd="0" destOrd="0" presId="urn:microsoft.com/office/officeart/2005/8/layout/lProcess3"/>
    <dgm:cxn modelId="{9CD9F43F-93AE-4D85-8FA7-C7EB49F80FD3}" type="presOf" srcId="{9FF3C893-871C-4C3F-8344-AB85A62F766F}" destId="{04251C92-38F8-47B0-9CD0-CF37CE402CF6}" srcOrd="0" destOrd="0" presId="urn:microsoft.com/office/officeart/2005/8/layout/lProcess3"/>
    <dgm:cxn modelId="{638BECB9-B816-4534-B33C-44E5FBAFB36B}" type="presOf" srcId="{8DAB0C79-0987-4077-A5D0-22861DB3FEE8}" destId="{152A0D8E-325F-4455-A0C0-BF5D2B5EB16D}" srcOrd="0" destOrd="0" presId="urn:microsoft.com/office/officeart/2005/8/layout/lProcess3"/>
    <dgm:cxn modelId="{F897183C-E7EB-4E25-910E-7D24D72AD92C}" type="presOf" srcId="{85C6C3DA-B130-41F1-AAB7-731AF32F429E}" destId="{1FCB11E0-4B02-4447-9C0A-090340750633}" srcOrd="0" destOrd="0" presId="urn:microsoft.com/office/officeart/2005/8/layout/lProcess3"/>
    <dgm:cxn modelId="{C15CC409-2942-4B5B-A149-24AD0E2FCF30}" type="presOf" srcId="{36C6A17E-2ED9-450C-8B98-DDDDB50F93A4}" destId="{2A6F69D9-3A0B-4EFB-8F2C-6B4933D76028}" srcOrd="0" destOrd="0" presId="urn:microsoft.com/office/officeart/2005/8/layout/lProcess3"/>
    <dgm:cxn modelId="{A04D63B2-5201-4B77-B1FE-84F8CF9F3C08}" type="presOf" srcId="{4779466A-A541-4E9E-AA08-BFB9CB08E906}" destId="{920C8E52-EAC6-4C41-83F2-25E81B7F9328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4AE66744-4BF4-413F-ABCB-3A90D9B1B772}" type="presOf" srcId="{563BAD62-0A3B-4397-B267-933341EA8061}" destId="{4D20692C-FDF6-46C2-A7E4-44D6B2A07BE3}" srcOrd="0" destOrd="0" presId="urn:microsoft.com/office/officeart/2005/8/layout/lProcess3"/>
    <dgm:cxn modelId="{D8543B86-A102-4F76-8972-D0E4772C38C3}" type="presOf" srcId="{43BFC132-3848-4FA6-BAEC-073D20394BF3}" destId="{AF748A5A-35CA-4AC9-B1DA-FAF420E99505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0FC62891-AF2E-4ABA-9C62-FAB8830D5EF5}" type="presOf" srcId="{0D9CA50D-1CCB-4C6E-A5A5-75DC01F60BFE}" destId="{A536FED7-B7F2-47BB-B8AD-FDC01EB51BC2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F32987AB-C1D6-4BA0-8F2D-668CC615F32D}" type="presParOf" srcId="{1FCB11E0-4B02-4447-9C0A-090340750633}" destId="{A022FE3E-FD75-4BEE-A1BE-BC012975644C}" srcOrd="0" destOrd="0" presId="urn:microsoft.com/office/officeart/2005/8/layout/lProcess3"/>
    <dgm:cxn modelId="{117431C5-D3AF-4394-8512-ED9F818B3053}" type="presParOf" srcId="{A022FE3E-FD75-4BEE-A1BE-BC012975644C}" destId="{04251C92-38F8-47B0-9CD0-CF37CE402CF6}" srcOrd="0" destOrd="0" presId="urn:microsoft.com/office/officeart/2005/8/layout/lProcess3"/>
    <dgm:cxn modelId="{4845CDDD-0AB0-4115-8BDB-4B006FC14742}" type="presParOf" srcId="{1FCB11E0-4B02-4447-9C0A-090340750633}" destId="{3F261B19-8415-4553-8083-40CC191AB915}" srcOrd="1" destOrd="0" presId="urn:microsoft.com/office/officeart/2005/8/layout/lProcess3"/>
    <dgm:cxn modelId="{0345E39E-8DD9-4A4A-8CAD-D74CDF79B189}" type="presParOf" srcId="{1FCB11E0-4B02-4447-9C0A-090340750633}" destId="{1DCD2B82-7FF5-447E-9541-AFC09B56B12E}" srcOrd="2" destOrd="0" presId="urn:microsoft.com/office/officeart/2005/8/layout/lProcess3"/>
    <dgm:cxn modelId="{3A74DB52-BCDB-447F-928C-3129D17041BE}" type="presParOf" srcId="{1DCD2B82-7FF5-447E-9541-AFC09B56B12E}" destId="{3CEAF0E1-C568-4A46-B148-2A16EE1BB04F}" srcOrd="0" destOrd="0" presId="urn:microsoft.com/office/officeart/2005/8/layout/lProcess3"/>
    <dgm:cxn modelId="{751624FE-9DA7-4B6F-B6AD-28DEA19CAD81}" type="presParOf" srcId="{1FCB11E0-4B02-4447-9C0A-090340750633}" destId="{D48E1684-F547-4FC4-8622-C1C6371009CA}" srcOrd="3" destOrd="0" presId="urn:microsoft.com/office/officeart/2005/8/layout/lProcess3"/>
    <dgm:cxn modelId="{61D0B249-8015-48C5-B7C6-108653E3B7E2}" type="presParOf" srcId="{1FCB11E0-4B02-4447-9C0A-090340750633}" destId="{19133376-A1B4-49CA-A806-EDE90653509C}" srcOrd="4" destOrd="0" presId="urn:microsoft.com/office/officeart/2005/8/layout/lProcess3"/>
    <dgm:cxn modelId="{31CC9C10-9F76-43D8-A4A8-1729BFB119E3}" type="presParOf" srcId="{19133376-A1B4-49CA-A806-EDE90653509C}" destId="{2A6F69D9-3A0B-4EFB-8F2C-6B4933D76028}" srcOrd="0" destOrd="0" presId="urn:microsoft.com/office/officeart/2005/8/layout/lProcess3"/>
    <dgm:cxn modelId="{2E5BDD25-FA29-418A-8515-C6C256584A29}" type="presParOf" srcId="{1FCB11E0-4B02-4447-9C0A-090340750633}" destId="{F5275F4B-DF56-41EE-9BDA-F1F7F321D45E}" srcOrd="5" destOrd="0" presId="urn:microsoft.com/office/officeart/2005/8/layout/lProcess3"/>
    <dgm:cxn modelId="{1C103DA5-9483-4567-82D0-4F28437C3A89}" type="presParOf" srcId="{1FCB11E0-4B02-4447-9C0A-090340750633}" destId="{03804AB6-7354-4D8B-87CE-5677E0E2890A}" srcOrd="6" destOrd="0" presId="urn:microsoft.com/office/officeart/2005/8/layout/lProcess3"/>
    <dgm:cxn modelId="{DEF5858D-3EF6-4C95-B9DC-657022EBEC5E}" type="presParOf" srcId="{03804AB6-7354-4D8B-87CE-5677E0E2890A}" destId="{AF748A5A-35CA-4AC9-B1DA-FAF420E99505}" srcOrd="0" destOrd="0" presId="urn:microsoft.com/office/officeart/2005/8/layout/lProcess3"/>
    <dgm:cxn modelId="{12BC307D-3373-4EA8-89A3-653957913C17}" type="presParOf" srcId="{1FCB11E0-4B02-4447-9C0A-090340750633}" destId="{DBCECB88-549F-48E6-BC7E-63DC00E69A14}" srcOrd="7" destOrd="0" presId="urn:microsoft.com/office/officeart/2005/8/layout/lProcess3"/>
    <dgm:cxn modelId="{459662B3-31E4-48DB-AD91-883A8E2508D7}" type="presParOf" srcId="{1FCB11E0-4B02-4447-9C0A-090340750633}" destId="{8CF44308-770C-4783-937C-D04799DFEBB1}" srcOrd="8" destOrd="0" presId="urn:microsoft.com/office/officeart/2005/8/layout/lProcess3"/>
    <dgm:cxn modelId="{1BE4B551-8A96-4B35-AA2D-DC0E389C74B3}" type="presParOf" srcId="{8CF44308-770C-4783-937C-D04799DFEBB1}" destId="{152A0D8E-325F-4455-A0C0-BF5D2B5EB16D}" srcOrd="0" destOrd="0" presId="urn:microsoft.com/office/officeart/2005/8/layout/lProcess3"/>
    <dgm:cxn modelId="{DCBB497B-50C7-42C3-BE57-C286A835F214}" type="presParOf" srcId="{1FCB11E0-4B02-4447-9C0A-090340750633}" destId="{F1F855BA-904E-4413-A48F-8D729A065711}" srcOrd="9" destOrd="0" presId="urn:microsoft.com/office/officeart/2005/8/layout/lProcess3"/>
    <dgm:cxn modelId="{049A70AE-2CCB-4DB1-AEF4-ABAEF06D0DB5}" type="presParOf" srcId="{1FCB11E0-4B02-4447-9C0A-090340750633}" destId="{3F901EAE-7839-4802-ACFE-EAA692104487}" srcOrd="10" destOrd="0" presId="urn:microsoft.com/office/officeart/2005/8/layout/lProcess3"/>
    <dgm:cxn modelId="{B16CD52E-52FB-4D32-9A0F-F4D500E5BC24}" type="presParOf" srcId="{3F901EAE-7839-4802-ACFE-EAA692104487}" destId="{8543F57A-E0BD-4A92-B4C3-7D2FD6228418}" srcOrd="0" destOrd="0" presId="urn:microsoft.com/office/officeart/2005/8/layout/lProcess3"/>
    <dgm:cxn modelId="{07B53588-8499-4009-BB5E-9EA0DE8A4ADE}" type="presParOf" srcId="{1FCB11E0-4B02-4447-9C0A-090340750633}" destId="{D2BE82F2-CDB4-4476-9778-25CBD3B60FE7}" srcOrd="11" destOrd="0" presId="urn:microsoft.com/office/officeart/2005/8/layout/lProcess3"/>
    <dgm:cxn modelId="{8F867AAB-0642-4D47-BBBF-1CD24799CDAF}" type="presParOf" srcId="{1FCB11E0-4B02-4447-9C0A-090340750633}" destId="{8F45CF52-0563-479F-A6B8-A37DFF208AC8}" srcOrd="12" destOrd="0" presId="urn:microsoft.com/office/officeart/2005/8/layout/lProcess3"/>
    <dgm:cxn modelId="{FF057A3F-AECB-42CC-A967-BFC5FB377930}" type="presParOf" srcId="{8F45CF52-0563-479F-A6B8-A37DFF208AC8}" destId="{A536FED7-B7F2-47BB-B8AD-FDC01EB51BC2}" srcOrd="0" destOrd="0" presId="urn:microsoft.com/office/officeart/2005/8/layout/lProcess3"/>
    <dgm:cxn modelId="{6A16654D-3B79-48B6-B767-290FDD471FB1}" type="presParOf" srcId="{1FCB11E0-4B02-4447-9C0A-090340750633}" destId="{2438D348-BED9-403A-B07F-AD6C03023D5A}" srcOrd="13" destOrd="0" presId="urn:microsoft.com/office/officeart/2005/8/layout/lProcess3"/>
    <dgm:cxn modelId="{F9F064D4-19A0-46E9-A7CB-77D30042DC38}" type="presParOf" srcId="{1FCB11E0-4B02-4447-9C0A-090340750633}" destId="{9218A836-FA68-4FC8-9237-02B6CE01E67B}" srcOrd="14" destOrd="0" presId="urn:microsoft.com/office/officeart/2005/8/layout/lProcess3"/>
    <dgm:cxn modelId="{AFF138AB-FB55-4407-B66F-4F99D5999F3D}" type="presParOf" srcId="{9218A836-FA68-4FC8-9237-02B6CE01E67B}" destId="{920C8E52-EAC6-4C41-83F2-25E81B7F9328}" srcOrd="0" destOrd="0" presId="urn:microsoft.com/office/officeart/2005/8/layout/lProcess3"/>
    <dgm:cxn modelId="{B776D016-25EC-4C51-AC51-20BD98622CBA}" type="presParOf" srcId="{1FCB11E0-4B02-4447-9C0A-090340750633}" destId="{2525EDD5-F099-43BB-BC27-F4CEE7EB6D3C}" srcOrd="15" destOrd="0" presId="urn:microsoft.com/office/officeart/2005/8/layout/lProcess3"/>
    <dgm:cxn modelId="{9FB37D0D-AD41-407F-9171-4280AD1BBFBC}" type="presParOf" srcId="{1FCB11E0-4B02-4447-9C0A-090340750633}" destId="{F02BCDE0-56FE-4D85-AA13-A700B8E8C894}" srcOrd="16" destOrd="0" presId="urn:microsoft.com/office/officeart/2005/8/layout/lProcess3"/>
    <dgm:cxn modelId="{65CD61DD-45AE-407E-8BC6-D417E0188E9E}" type="presParOf" srcId="{F02BCDE0-56FE-4D85-AA13-A700B8E8C894}" destId="{AC64DBBD-038A-41EF-9EAC-B292D7DC79AB}" srcOrd="0" destOrd="0" presId="urn:microsoft.com/office/officeart/2005/8/layout/lProcess3"/>
    <dgm:cxn modelId="{AC086F3C-6D88-473E-B5DD-66646DEB7579}" type="presParOf" srcId="{1FCB11E0-4B02-4447-9C0A-090340750633}" destId="{EF94B501-C88A-409B-87A9-A30849741A55}" srcOrd="17" destOrd="0" presId="urn:microsoft.com/office/officeart/2005/8/layout/lProcess3"/>
    <dgm:cxn modelId="{FE046D98-B150-4014-836B-DD1159EC6E0E}" type="presParOf" srcId="{1FCB11E0-4B02-4447-9C0A-090340750633}" destId="{326AF501-9036-443C-A0B6-D78E6B3A7531}" srcOrd="18" destOrd="0" presId="urn:microsoft.com/office/officeart/2005/8/layout/lProcess3"/>
    <dgm:cxn modelId="{0B68FBBA-DE7D-4102-AC12-19AF29D7654A}" type="presParOf" srcId="{326AF501-9036-443C-A0B6-D78E6B3A7531}" destId="{4D20692C-FDF6-46C2-A7E4-44D6B2A07BE3}" srcOrd="0" destOrd="0" presId="urn:microsoft.com/office/officeart/2005/8/layout/lProcess3"/>
    <dgm:cxn modelId="{ACC51715-C6FD-4735-9C12-0ECA81F0D29E}" type="presParOf" srcId="{1FCB11E0-4B02-4447-9C0A-090340750633}" destId="{0B55C65B-9589-42A4-BA0F-FBEF28448E8D}" srcOrd="19" destOrd="0" presId="urn:microsoft.com/office/officeart/2005/8/layout/lProcess3"/>
    <dgm:cxn modelId="{6D777690-BF18-4572-81AF-FC69B3885F63}" type="presParOf" srcId="{1FCB11E0-4B02-4447-9C0A-090340750633}" destId="{86507D57-6592-4A82-B05D-82869D385344}" srcOrd="20" destOrd="0" presId="urn:microsoft.com/office/officeart/2005/8/layout/lProcess3"/>
    <dgm:cxn modelId="{F8D856D9-7482-4CCB-BC86-01E7D89D2DA8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167F27D8-D542-40B1-87E7-F41EE63EBB68}" type="presOf" srcId="{91644851-D399-413F-9818-D142366C7031}" destId="{F708B3EE-8D39-4D79-8200-6C55F9EC7BF3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10BF35CE-E06E-42F2-826C-3D3775EA9D7D}" type="presOf" srcId="{E967D935-F473-4C2A-9E8A-4401CD7E1DAF}" destId="{AC64DBBD-038A-41EF-9EAC-B292D7DC79AB}" srcOrd="0" destOrd="0" presId="urn:microsoft.com/office/officeart/2005/8/layout/lProcess3"/>
    <dgm:cxn modelId="{A9ECB688-B874-420A-98D2-D3E533D67A2B}" type="presOf" srcId="{563BAD62-0A3B-4397-B267-933341EA8061}" destId="{4D20692C-FDF6-46C2-A7E4-44D6B2A07BE3}" srcOrd="0" destOrd="0" presId="urn:microsoft.com/office/officeart/2005/8/layout/lProcess3"/>
    <dgm:cxn modelId="{B09F4DE2-B09E-4055-83FB-4A565E0A0994}" type="presOf" srcId="{0D9CA50D-1CCB-4C6E-A5A5-75DC01F60BFE}" destId="{A536FED7-B7F2-47BB-B8AD-FDC01EB51BC2}" srcOrd="0" destOrd="0" presId="urn:microsoft.com/office/officeart/2005/8/layout/lProcess3"/>
    <dgm:cxn modelId="{8A8ACE03-2CF8-4346-9811-4B1D813FD631}" type="presOf" srcId="{43BFC132-3848-4FA6-BAEC-073D20394BF3}" destId="{AF748A5A-35CA-4AC9-B1DA-FAF420E99505}" srcOrd="0" destOrd="0" presId="urn:microsoft.com/office/officeart/2005/8/layout/lProcess3"/>
    <dgm:cxn modelId="{DFD6097D-5A06-49BC-8568-63F712A930DC}" type="presOf" srcId="{4779466A-A541-4E9E-AA08-BFB9CB08E906}" destId="{920C8E52-EAC6-4C41-83F2-25E81B7F9328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E1B47C91-C1F0-490D-98C8-31B13D45D704}" type="presOf" srcId="{9FF3C893-871C-4C3F-8344-AB85A62F766F}" destId="{04251C92-38F8-47B0-9CD0-CF37CE402CF6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3AF073F7-9432-4C62-B097-DA4E8818A8A0}" type="presOf" srcId="{85C6C3DA-B130-41F1-AAB7-731AF32F429E}" destId="{1FCB11E0-4B02-4447-9C0A-090340750633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D52DE5E3-D712-4236-9DA3-7CA1D0099B09}" type="presOf" srcId="{08520747-60C7-4B80-9887-37D49DECCC5A}" destId="{3CEAF0E1-C568-4A46-B148-2A16EE1BB04F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A6B21BF3-03B6-4B97-9EA7-7889BBCD71C2}" type="presOf" srcId="{E20BE2F3-E1AF-4D50-A349-15605D9C24F6}" destId="{8543F57A-E0BD-4A92-B4C3-7D2FD6228418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310AC556-D7FD-4D6B-A601-D1CE66D0EC87}" type="presOf" srcId="{36C6A17E-2ED9-450C-8B98-DDDDB50F93A4}" destId="{2A6F69D9-3A0B-4EFB-8F2C-6B4933D76028}" srcOrd="0" destOrd="0" presId="urn:microsoft.com/office/officeart/2005/8/layout/lProcess3"/>
    <dgm:cxn modelId="{5AC56898-3322-42B1-9DB6-A6F81DD352A4}" type="presOf" srcId="{8DAB0C79-0987-4077-A5D0-22861DB3FEE8}" destId="{152A0D8E-325F-4455-A0C0-BF5D2B5EB16D}" srcOrd="0" destOrd="0" presId="urn:microsoft.com/office/officeart/2005/8/layout/lProcess3"/>
    <dgm:cxn modelId="{4A47991C-DC23-4C8B-B78B-8786B581903A}" type="presParOf" srcId="{1FCB11E0-4B02-4447-9C0A-090340750633}" destId="{A022FE3E-FD75-4BEE-A1BE-BC012975644C}" srcOrd="0" destOrd="0" presId="urn:microsoft.com/office/officeart/2005/8/layout/lProcess3"/>
    <dgm:cxn modelId="{0DE86B0F-FED6-4427-AD0F-04700B7DFDFE}" type="presParOf" srcId="{A022FE3E-FD75-4BEE-A1BE-BC012975644C}" destId="{04251C92-38F8-47B0-9CD0-CF37CE402CF6}" srcOrd="0" destOrd="0" presId="urn:microsoft.com/office/officeart/2005/8/layout/lProcess3"/>
    <dgm:cxn modelId="{41F9989C-E50D-45A4-82F8-CD140AA29FD0}" type="presParOf" srcId="{1FCB11E0-4B02-4447-9C0A-090340750633}" destId="{3F261B19-8415-4553-8083-40CC191AB915}" srcOrd="1" destOrd="0" presId="urn:microsoft.com/office/officeart/2005/8/layout/lProcess3"/>
    <dgm:cxn modelId="{5EBAF5C5-9FA1-4441-B3B9-83AB8BB98DCF}" type="presParOf" srcId="{1FCB11E0-4B02-4447-9C0A-090340750633}" destId="{1DCD2B82-7FF5-447E-9541-AFC09B56B12E}" srcOrd="2" destOrd="0" presId="urn:microsoft.com/office/officeart/2005/8/layout/lProcess3"/>
    <dgm:cxn modelId="{E232240A-CB6B-4FDE-8BC8-8CD6533A9E17}" type="presParOf" srcId="{1DCD2B82-7FF5-447E-9541-AFC09B56B12E}" destId="{3CEAF0E1-C568-4A46-B148-2A16EE1BB04F}" srcOrd="0" destOrd="0" presId="urn:microsoft.com/office/officeart/2005/8/layout/lProcess3"/>
    <dgm:cxn modelId="{AFE9C407-4E1F-488E-8BD6-CFCD78781D4D}" type="presParOf" srcId="{1FCB11E0-4B02-4447-9C0A-090340750633}" destId="{D48E1684-F547-4FC4-8622-C1C6371009CA}" srcOrd="3" destOrd="0" presId="urn:microsoft.com/office/officeart/2005/8/layout/lProcess3"/>
    <dgm:cxn modelId="{6A319EB1-F139-4E1A-A210-1D5F5917072A}" type="presParOf" srcId="{1FCB11E0-4B02-4447-9C0A-090340750633}" destId="{19133376-A1B4-49CA-A806-EDE90653509C}" srcOrd="4" destOrd="0" presId="urn:microsoft.com/office/officeart/2005/8/layout/lProcess3"/>
    <dgm:cxn modelId="{C50EC7D0-9AF3-4A5F-B187-202DA2558153}" type="presParOf" srcId="{19133376-A1B4-49CA-A806-EDE90653509C}" destId="{2A6F69D9-3A0B-4EFB-8F2C-6B4933D76028}" srcOrd="0" destOrd="0" presId="urn:microsoft.com/office/officeart/2005/8/layout/lProcess3"/>
    <dgm:cxn modelId="{60897FA5-7F76-4E9D-9D85-8D49CDA39F21}" type="presParOf" srcId="{1FCB11E0-4B02-4447-9C0A-090340750633}" destId="{F5275F4B-DF56-41EE-9BDA-F1F7F321D45E}" srcOrd="5" destOrd="0" presId="urn:microsoft.com/office/officeart/2005/8/layout/lProcess3"/>
    <dgm:cxn modelId="{60B7D132-3BE4-488D-A8B3-DA10A70644BC}" type="presParOf" srcId="{1FCB11E0-4B02-4447-9C0A-090340750633}" destId="{03804AB6-7354-4D8B-87CE-5677E0E2890A}" srcOrd="6" destOrd="0" presId="urn:microsoft.com/office/officeart/2005/8/layout/lProcess3"/>
    <dgm:cxn modelId="{DB71C0A9-3520-4FFC-A4CD-FF7924BABBC4}" type="presParOf" srcId="{03804AB6-7354-4D8B-87CE-5677E0E2890A}" destId="{AF748A5A-35CA-4AC9-B1DA-FAF420E99505}" srcOrd="0" destOrd="0" presId="urn:microsoft.com/office/officeart/2005/8/layout/lProcess3"/>
    <dgm:cxn modelId="{C9B9B86F-C8CC-4EFA-A708-FF1445D8B17E}" type="presParOf" srcId="{1FCB11E0-4B02-4447-9C0A-090340750633}" destId="{DBCECB88-549F-48E6-BC7E-63DC00E69A14}" srcOrd="7" destOrd="0" presId="urn:microsoft.com/office/officeart/2005/8/layout/lProcess3"/>
    <dgm:cxn modelId="{ED3BE2F5-6B2D-4BA0-8232-FE3DCB6F6DE9}" type="presParOf" srcId="{1FCB11E0-4B02-4447-9C0A-090340750633}" destId="{8CF44308-770C-4783-937C-D04799DFEBB1}" srcOrd="8" destOrd="0" presId="urn:microsoft.com/office/officeart/2005/8/layout/lProcess3"/>
    <dgm:cxn modelId="{F6105670-F6BC-4DA0-B7C2-8DEC74619B29}" type="presParOf" srcId="{8CF44308-770C-4783-937C-D04799DFEBB1}" destId="{152A0D8E-325F-4455-A0C0-BF5D2B5EB16D}" srcOrd="0" destOrd="0" presId="urn:microsoft.com/office/officeart/2005/8/layout/lProcess3"/>
    <dgm:cxn modelId="{979A50C4-30A0-4F9A-A5D5-42A18BFB21B2}" type="presParOf" srcId="{1FCB11E0-4B02-4447-9C0A-090340750633}" destId="{F1F855BA-904E-4413-A48F-8D729A065711}" srcOrd="9" destOrd="0" presId="urn:microsoft.com/office/officeart/2005/8/layout/lProcess3"/>
    <dgm:cxn modelId="{513222B2-AC9B-4FFB-B858-959733C69264}" type="presParOf" srcId="{1FCB11E0-4B02-4447-9C0A-090340750633}" destId="{3F901EAE-7839-4802-ACFE-EAA692104487}" srcOrd="10" destOrd="0" presId="urn:microsoft.com/office/officeart/2005/8/layout/lProcess3"/>
    <dgm:cxn modelId="{0AAA3D0B-7267-4FD1-A62E-66989DE6CD53}" type="presParOf" srcId="{3F901EAE-7839-4802-ACFE-EAA692104487}" destId="{8543F57A-E0BD-4A92-B4C3-7D2FD6228418}" srcOrd="0" destOrd="0" presId="urn:microsoft.com/office/officeart/2005/8/layout/lProcess3"/>
    <dgm:cxn modelId="{42187056-CC19-4184-8AE0-D7840F0C876A}" type="presParOf" srcId="{1FCB11E0-4B02-4447-9C0A-090340750633}" destId="{D2BE82F2-CDB4-4476-9778-25CBD3B60FE7}" srcOrd="11" destOrd="0" presId="urn:microsoft.com/office/officeart/2005/8/layout/lProcess3"/>
    <dgm:cxn modelId="{74199D64-9FE9-4248-961E-EFBDC6CCEA3A}" type="presParOf" srcId="{1FCB11E0-4B02-4447-9C0A-090340750633}" destId="{8F45CF52-0563-479F-A6B8-A37DFF208AC8}" srcOrd="12" destOrd="0" presId="urn:microsoft.com/office/officeart/2005/8/layout/lProcess3"/>
    <dgm:cxn modelId="{A4E6A310-4C9B-47A1-B2FE-37F3BA0A35C0}" type="presParOf" srcId="{8F45CF52-0563-479F-A6B8-A37DFF208AC8}" destId="{A536FED7-B7F2-47BB-B8AD-FDC01EB51BC2}" srcOrd="0" destOrd="0" presId="urn:microsoft.com/office/officeart/2005/8/layout/lProcess3"/>
    <dgm:cxn modelId="{E0FE1785-D3D1-4CF5-88BB-9E95FF57D6DE}" type="presParOf" srcId="{1FCB11E0-4B02-4447-9C0A-090340750633}" destId="{2438D348-BED9-403A-B07F-AD6C03023D5A}" srcOrd="13" destOrd="0" presId="urn:microsoft.com/office/officeart/2005/8/layout/lProcess3"/>
    <dgm:cxn modelId="{5BFF4C5E-68E5-473B-98A1-863B4027E76E}" type="presParOf" srcId="{1FCB11E0-4B02-4447-9C0A-090340750633}" destId="{9218A836-FA68-4FC8-9237-02B6CE01E67B}" srcOrd="14" destOrd="0" presId="urn:microsoft.com/office/officeart/2005/8/layout/lProcess3"/>
    <dgm:cxn modelId="{6A766F41-D7F8-4C2A-8AD8-101EC4414EA8}" type="presParOf" srcId="{9218A836-FA68-4FC8-9237-02B6CE01E67B}" destId="{920C8E52-EAC6-4C41-83F2-25E81B7F9328}" srcOrd="0" destOrd="0" presId="urn:microsoft.com/office/officeart/2005/8/layout/lProcess3"/>
    <dgm:cxn modelId="{71561491-2CF7-418C-AD7D-B5B131A30119}" type="presParOf" srcId="{1FCB11E0-4B02-4447-9C0A-090340750633}" destId="{2525EDD5-F099-43BB-BC27-F4CEE7EB6D3C}" srcOrd="15" destOrd="0" presId="urn:microsoft.com/office/officeart/2005/8/layout/lProcess3"/>
    <dgm:cxn modelId="{2736BC7D-CC44-44A9-BC09-9CD2F50015C4}" type="presParOf" srcId="{1FCB11E0-4B02-4447-9C0A-090340750633}" destId="{F02BCDE0-56FE-4D85-AA13-A700B8E8C894}" srcOrd="16" destOrd="0" presId="urn:microsoft.com/office/officeart/2005/8/layout/lProcess3"/>
    <dgm:cxn modelId="{B7E96051-461A-4184-9A27-7673682717DA}" type="presParOf" srcId="{F02BCDE0-56FE-4D85-AA13-A700B8E8C894}" destId="{AC64DBBD-038A-41EF-9EAC-B292D7DC79AB}" srcOrd="0" destOrd="0" presId="urn:microsoft.com/office/officeart/2005/8/layout/lProcess3"/>
    <dgm:cxn modelId="{27E71315-235E-4AA7-80F1-4E5ED48C84A6}" type="presParOf" srcId="{1FCB11E0-4B02-4447-9C0A-090340750633}" destId="{EF94B501-C88A-409B-87A9-A30849741A55}" srcOrd="17" destOrd="0" presId="urn:microsoft.com/office/officeart/2005/8/layout/lProcess3"/>
    <dgm:cxn modelId="{0C24338D-2E0D-48FB-8696-FA2EFE0223B0}" type="presParOf" srcId="{1FCB11E0-4B02-4447-9C0A-090340750633}" destId="{326AF501-9036-443C-A0B6-D78E6B3A7531}" srcOrd="18" destOrd="0" presId="urn:microsoft.com/office/officeart/2005/8/layout/lProcess3"/>
    <dgm:cxn modelId="{B7588F28-F19A-4862-AA0A-9A811905B7CA}" type="presParOf" srcId="{326AF501-9036-443C-A0B6-D78E6B3A7531}" destId="{4D20692C-FDF6-46C2-A7E4-44D6B2A07BE3}" srcOrd="0" destOrd="0" presId="urn:microsoft.com/office/officeart/2005/8/layout/lProcess3"/>
    <dgm:cxn modelId="{92333981-04A1-4DD1-8E23-C196776FE7FC}" type="presParOf" srcId="{1FCB11E0-4B02-4447-9C0A-090340750633}" destId="{0B55C65B-9589-42A4-BA0F-FBEF28448E8D}" srcOrd="19" destOrd="0" presId="urn:microsoft.com/office/officeart/2005/8/layout/lProcess3"/>
    <dgm:cxn modelId="{822AE9E4-1E9E-4FF6-B6C2-DA21B9902614}" type="presParOf" srcId="{1FCB11E0-4B02-4447-9C0A-090340750633}" destId="{86507D57-6592-4A82-B05D-82869D385344}" srcOrd="20" destOrd="0" presId="urn:microsoft.com/office/officeart/2005/8/layout/lProcess3"/>
    <dgm:cxn modelId="{CF9A2111-130B-4336-A0E0-03E42B8A8C65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BF549B6E-EB49-43FC-ABB1-3D7A61C72A7A}" type="presOf" srcId="{08520747-60C7-4B80-9887-37D49DECCC5A}" destId="{3CEAF0E1-C568-4A46-B148-2A16EE1BB04F}" srcOrd="0" destOrd="0" presId="urn:microsoft.com/office/officeart/2005/8/layout/lProcess3"/>
    <dgm:cxn modelId="{B45E61A0-8221-444E-B82A-262F26E76320}" type="presOf" srcId="{563BAD62-0A3B-4397-B267-933341EA8061}" destId="{4D20692C-FDF6-46C2-A7E4-44D6B2A07BE3}" srcOrd="0" destOrd="0" presId="urn:microsoft.com/office/officeart/2005/8/layout/lProcess3"/>
    <dgm:cxn modelId="{0639831C-90F1-4355-8506-5CE2BA743044}" type="presOf" srcId="{85C6C3DA-B130-41F1-AAB7-731AF32F429E}" destId="{1FCB11E0-4B02-4447-9C0A-090340750633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9838F871-4A1E-43F0-86AA-AC3F07834A43}" type="presOf" srcId="{4779466A-A541-4E9E-AA08-BFB9CB08E906}" destId="{920C8E52-EAC6-4C41-83F2-25E81B7F9328}" srcOrd="0" destOrd="0" presId="urn:microsoft.com/office/officeart/2005/8/layout/lProcess3"/>
    <dgm:cxn modelId="{606BD759-8B6E-4305-A2FC-A169E3840754}" type="presOf" srcId="{0D9CA50D-1CCB-4C6E-A5A5-75DC01F60BFE}" destId="{A536FED7-B7F2-47BB-B8AD-FDC01EB51BC2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1A8909D3-B759-42EB-829D-77482F6F0801}" type="presOf" srcId="{8DAB0C79-0987-4077-A5D0-22861DB3FEE8}" destId="{152A0D8E-325F-4455-A0C0-BF5D2B5EB16D}" srcOrd="0" destOrd="0" presId="urn:microsoft.com/office/officeart/2005/8/layout/lProcess3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24AF2D6B-1951-4855-B71D-B576A02FC160}" type="presOf" srcId="{E20BE2F3-E1AF-4D50-A349-15605D9C24F6}" destId="{8543F57A-E0BD-4A92-B4C3-7D2FD6228418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02CFE571-EB1B-49C0-8DFB-120BC51360E1}" type="presOf" srcId="{E967D935-F473-4C2A-9E8A-4401CD7E1DAF}" destId="{AC64DBBD-038A-41EF-9EAC-B292D7DC79AB}" srcOrd="0" destOrd="0" presId="urn:microsoft.com/office/officeart/2005/8/layout/lProcess3"/>
    <dgm:cxn modelId="{64A8EE36-465E-4795-82FB-B5335368E6E5}" type="presOf" srcId="{9FF3C893-871C-4C3F-8344-AB85A62F766F}" destId="{04251C92-38F8-47B0-9CD0-CF37CE402CF6}" srcOrd="0" destOrd="0" presId="urn:microsoft.com/office/officeart/2005/8/layout/lProcess3"/>
    <dgm:cxn modelId="{E6AD6DF7-B6D3-4DB6-89C8-EB28460AA643}" type="presOf" srcId="{43BFC132-3848-4FA6-BAEC-073D20394BF3}" destId="{AF748A5A-35CA-4AC9-B1DA-FAF420E99505}" srcOrd="0" destOrd="0" presId="urn:microsoft.com/office/officeart/2005/8/layout/lProcess3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BA968BE9-505F-4D8F-B6D2-E437CB855102}" type="presOf" srcId="{36C6A17E-2ED9-450C-8B98-DDDDB50F93A4}" destId="{2A6F69D9-3A0B-4EFB-8F2C-6B4933D76028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F9CA46FC-CDB9-40F9-AFCB-3532517142DE}" type="presOf" srcId="{91644851-D399-413F-9818-D142366C7031}" destId="{F708B3EE-8D39-4D79-8200-6C55F9EC7BF3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415FB171-152E-44C9-B893-86B067CC981E}" type="presParOf" srcId="{1FCB11E0-4B02-4447-9C0A-090340750633}" destId="{A022FE3E-FD75-4BEE-A1BE-BC012975644C}" srcOrd="0" destOrd="0" presId="urn:microsoft.com/office/officeart/2005/8/layout/lProcess3"/>
    <dgm:cxn modelId="{1693F76D-0C9D-46E0-A6E4-120EEFEBFC30}" type="presParOf" srcId="{A022FE3E-FD75-4BEE-A1BE-BC012975644C}" destId="{04251C92-38F8-47B0-9CD0-CF37CE402CF6}" srcOrd="0" destOrd="0" presId="urn:microsoft.com/office/officeart/2005/8/layout/lProcess3"/>
    <dgm:cxn modelId="{20F848BC-A72A-48C0-80B1-7C3706760BD5}" type="presParOf" srcId="{1FCB11E0-4B02-4447-9C0A-090340750633}" destId="{3F261B19-8415-4553-8083-40CC191AB915}" srcOrd="1" destOrd="0" presId="urn:microsoft.com/office/officeart/2005/8/layout/lProcess3"/>
    <dgm:cxn modelId="{8B4DCBCE-F230-4A77-88F4-DC95A38D5841}" type="presParOf" srcId="{1FCB11E0-4B02-4447-9C0A-090340750633}" destId="{1DCD2B82-7FF5-447E-9541-AFC09B56B12E}" srcOrd="2" destOrd="0" presId="urn:microsoft.com/office/officeart/2005/8/layout/lProcess3"/>
    <dgm:cxn modelId="{6EA29841-0E23-4102-BD0A-AB6D64DDEE1A}" type="presParOf" srcId="{1DCD2B82-7FF5-447E-9541-AFC09B56B12E}" destId="{3CEAF0E1-C568-4A46-B148-2A16EE1BB04F}" srcOrd="0" destOrd="0" presId="urn:microsoft.com/office/officeart/2005/8/layout/lProcess3"/>
    <dgm:cxn modelId="{708447E4-DCF5-4E5A-9DDA-EE585178DBDB}" type="presParOf" srcId="{1FCB11E0-4B02-4447-9C0A-090340750633}" destId="{D48E1684-F547-4FC4-8622-C1C6371009CA}" srcOrd="3" destOrd="0" presId="urn:microsoft.com/office/officeart/2005/8/layout/lProcess3"/>
    <dgm:cxn modelId="{B9F1B295-E078-406D-96A8-4F5BD21EBD9E}" type="presParOf" srcId="{1FCB11E0-4B02-4447-9C0A-090340750633}" destId="{19133376-A1B4-49CA-A806-EDE90653509C}" srcOrd="4" destOrd="0" presId="urn:microsoft.com/office/officeart/2005/8/layout/lProcess3"/>
    <dgm:cxn modelId="{7464086A-C630-49D6-9653-AEDF2AD92030}" type="presParOf" srcId="{19133376-A1B4-49CA-A806-EDE90653509C}" destId="{2A6F69D9-3A0B-4EFB-8F2C-6B4933D76028}" srcOrd="0" destOrd="0" presId="urn:microsoft.com/office/officeart/2005/8/layout/lProcess3"/>
    <dgm:cxn modelId="{F34FBB0F-3003-4BC2-A19E-188452325683}" type="presParOf" srcId="{1FCB11E0-4B02-4447-9C0A-090340750633}" destId="{F5275F4B-DF56-41EE-9BDA-F1F7F321D45E}" srcOrd="5" destOrd="0" presId="urn:microsoft.com/office/officeart/2005/8/layout/lProcess3"/>
    <dgm:cxn modelId="{57652F9E-7DA5-4CD0-A61E-A54FBAFB237F}" type="presParOf" srcId="{1FCB11E0-4B02-4447-9C0A-090340750633}" destId="{03804AB6-7354-4D8B-87CE-5677E0E2890A}" srcOrd="6" destOrd="0" presId="urn:microsoft.com/office/officeart/2005/8/layout/lProcess3"/>
    <dgm:cxn modelId="{09730D0C-073B-4A5B-A87C-F6DEBF39BFC5}" type="presParOf" srcId="{03804AB6-7354-4D8B-87CE-5677E0E2890A}" destId="{AF748A5A-35CA-4AC9-B1DA-FAF420E99505}" srcOrd="0" destOrd="0" presId="urn:microsoft.com/office/officeart/2005/8/layout/lProcess3"/>
    <dgm:cxn modelId="{09221E1E-BCAA-417E-AD3C-85039FA479DB}" type="presParOf" srcId="{1FCB11E0-4B02-4447-9C0A-090340750633}" destId="{DBCECB88-549F-48E6-BC7E-63DC00E69A14}" srcOrd="7" destOrd="0" presId="urn:microsoft.com/office/officeart/2005/8/layout/lProcess3"/>
    <dgm:cxn modelId="{B100A193-3477-4565-B197-01304ED21CA9}" type="presParOf" srcId="{1FCB11E0-4B02-4447-9C0A-090340750633}" destId="{8CF44308-770C-4783-937C-D04799DFEBB1}" srcOrd="8" destOrd="0" presId="urn:microsoft.com/office/officeart/2005/8/layout/lProcess3"/>
    <dgm:cxn modelId="{8EA2C8D2-63DB-4C03-B01D-E37B3FD77ACF}" type="presParOf" srcId="{8CF44308-770C-4783-937C-D04799DFEBB1}" destId="{152A0D8E-325F-4455-A0C0-BF5D2B5EB16D}" srcOrd="0" destOrd="0" presId="urn:microsoft.com/office/officeart/2005/8/layout/lProcess3"/>
    <dgm:cxn modelId="{10B6C4C1-DB9D-40E8-AEEA-1B6AB8E874FF}" type="presParOf" srcId="{1FCB11E0-4B02-4447-9C0A-090340750633}" destId="{F1F855BA-904E-4413-A48F-8D729A065711}" srcOrd="9" destOrd="0" presId="urn:microsoft.com/office/officeart/2005/8/layout/lProcess3"/>
    <dgm:cxn modelId="{18202CA3-78F3-4488-81D9-E8665E69DBD9}" type="presParOf" srcId="{1FCB11E0-4B02-4447-9C0A-090340750633}" destId="{3F901EAE-7839-4802-ACFE-EAA692104487}" srcOrd="10" destOrd="0" presId="urn:microsoft.com/office/officeart/2005/8/layout/lProcess3"/>
    <dgm:cxn modelId="{64905D14-3C8B-48C6-8465-D6A79DE53515}" type="presParOf" srcId="{3F901EAE-7839-4802-ACFE-EAA692104487}" destId="{8543F57A-E0BD-4A92-B4C3-7D2FD6228418}" srcOrd="0" destOrd="0" presId="urn:microsoft.com/office/officeart/2005/8/layout/lProcess3"/>
    <dgm:cxn modelId="{B1E5F135-729A-48AF-85A5-6199621C40B1}" type="presParOf" srcId="{1FCB11E0-4B02-4447-9C0A-090340750633}" destId="{D2BE82F2-CDB4-4476-9778-25CBD3B60FE7}" srcOrd="11" destOrd="0" presId="urn:microsoft.com/office/officeart/2005/8/layout/lProcess3"/>
    <dgm:cxn modelId="{0D078DAA-ACFF-405E-BE66-2AAD991D2483}" type="presParOf" srcId="{1FCB11E0-4B02-4447-9C0A-090340750633}" destId="{8F45CF52-0563-479F-A6B8-A37DFF208AC8}" srcOrd="12" destOrd="0" presId="urn:microsoft.com/office/officeart/2005/8/layout/lProcess3"/>
    <dgm:cxn modelId="{7CE6BB75-7D0B-437E-A64E-DC14044091E0}" type="presParOf" srcId="{8F45CF52-0563-479F-A6B8-A37DFF208AC8}" destId="{A536FED7-B7F2-47BB-B8AD-FDC01EB51BC2}" srcOrd="0" destOrd="0" presId="urn:microsoft.com/office/officeart/2005/8/layout/lProcess3"/>
    <dgm:cxn modelId="{0C386156-49DC-401B-857D-06CDA119B318}" type="presParOf" srcId="{1FCB11E0-4B02-4447-9C0A-090340750633}" destId="{2438D348-BED9-403A-B07F-AD6C03023D5A}" srcOrd="13" destOrd="0" presId="urn:microsoft.com/office/officeart/2005/8/layout/lProcess3"/>
    <dgm:cxn modelId="{EB4CE840-FD17-411D-A849-FB10368064C1}" type="presParOf" srcId="{1FCB11E0-4B02-4447-9C0A-090340750633}" destId="{9218A836-FA68-4FC8-9237-02B6CE01E67B}" srcOrd="14" destOrd="0" presId="urn:microsoft.com/office/officeart/2005/8/layout/lProcess3"/>
    <dgm:cxn modelId="{49BFECDA-E9F1-483B-9CA1-199BC77EAA88}" type="presParOf" srcId="{9218A836-FA68-4FC8-9237-02B6CE01E67B}" destId="{920C8E52-EAC6-4C41-83F2-25E81B7F9328}" srcOrd="0" destOrd="0" presId="urn:microsoft.com/office/officeart/2005/8/layout/lProcess3"/>
    <dgm:cxn modelId="{E8C4944A-9FA1-4801-9B6E-7F4112B93079}" type="presParOf" srcId="{1FCB11E0-4B02-4447-9C0A-090340750633}" destId="{2525EDD5-F099-43BB-BC27-F4CEE7EB6D3C}" srcOrd="15" destOrd="0" presId="urn:microsoft.com/office/officeart/2005/8/layout/lProcess3"/>
    <dgm:cxn modelId="{E88FB08C-EAA6-4D83-B565-E1C9101C0DC2}" type="presParOf" srcId="{1FCB11E0-4B02-4447-9C0A-090340750633}" destId="{F02BCDE0-56FE-4D85-AA13-A700B8E8C894}" srcOrd="16" destOrd="0" presId="urn:microsoft.com/office/officeart/2005/8/layout/lProcess3"/>
    <dgm:cxn modelId="{F09AA39F-4D08-4222-A5BA-5F6A8FD6B37A}" type="presParOf" srcId="{F02BCDE0-56FE-4D85-AA13-A700B8E8C894}" destId="{AC64DBBD-038A-41EF-9EAC-B292D7DC79AB}" srcOrd="0" destOrd="0" presId="urn:microsoft.com/office/officeart/2005/8/layout/lProcess3"/>
    <dgm:cxn modelId="{3E85CD7A-732C-4B25-B1F4-83FCC0F7748D}" type="presParOf" srcId="{1FCB11E0-4B02-4447-9C0A-090340750633}" destId="{EF94B501-C88A-409B-87A9-A30849741A55}" srcOrd="17" destOrd="0" presId="urn:microsoft.com/office/officeart/2005/8/layout/lProcess3"/>
    <dgm:cxn modelId="{42CBF868-0817-4CDA-9E64-F3E687E18543}" type="presParOf" srcId="{1FCB11E0-4B02-4447-9C0A-090340750633}" destId="{326AF501-9036-443C-A0B6-D78E6B3A7531}" srcOrd="18" destOrd="0" presId="urn:microsoft.com/office/officeart/2005/8/layout/lProcess3"/>
    <dgm:cxn modelId="{3D66BF6F-4D3F-4B8B-8B82-610E824005DE}" type="presParOf" srcId="{326AF501-9036-443C-A0B6-D78E6B3A7531}" destId="{4D20692C-FDF6-46C2-A7E4-44D6B2A07BE3}" srcOrd="0" destOrd="0" presId="urn:microsoft.com/office/officeart/2005/8/layout/lProcess3"/>
    <dgm:cxn modelId="{BCEB2832-57C6-47DE-B444-457CE5E80D4F}" type="presParOf" srcId="{1FCB11E0-4B02-4447-9C0A-090340750633}" destId="{0B55C65B-9589-42A4-BA0F-FBEF28448E8D}" srcOrd="19" destOrd="0" presId="urn:microsoft.com/office/officeart/2005/8/layout/lProcess3"/>
    <dgm:cxn modelId="{87B40214-BCFA-4351-81C1-F7D0E39301F0}" type="presParOf" srcId="{1FCB11E0-4B02-4447-9C0A-090340750633}" destId="{86507D57-6592-4A82-B05D-82869D385344}" srcOrd="20" destOrd="0" presId="urn:microsoft.com/office/officeart/2005/8/layout/lProcess3"/>
    <dgm:cxn modelId="{29E4E6B0-0458-486B-B7AF-8D56E0FFE3A7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7BDE2CF9-68ED-4D02-9481-6F4A9C01C8E4}" type="presOf" srcId="{563BAD62-0A3B-4397-B267-933341EA8061}" destId="{4D20692C-FDF6-46C2-A7E4-44D6B2A07BE3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2BB5C6F8-16A6-4E98-ACC9-C0216CF23EC6}" type="presOf" srcId="{E20BE2F3-E1AF-4D50-A349-15605D9C24F6}" destId="{8543F57A-E0BD-4A92-B4C3-7D2FD6228418}" srcOrd="0" destOrd="0" presId="urn:microsoft.com/office/officeart/2005/8/layout/lProcess3"/>
    <dgm:cxn modelId="{D4E0438B-6DF7-4AC7-8471-DED938F84C07}" type="presOf" srcId="{91644851-D399-413F-9818-D142366C7031}" destId="{F708B3EE-8D39-4D79-8200-6C55F9EC7BF3}" srcOrd="0" destOrd="0" presId="urn:microsoft.com/office/officeart/2005/8/layout/lProcess3"/>
    <dgm:cxn modelId="{041BB1B8-CDDF-4FDC-AB20-981C0F33D732}" type="presOf" srcId="{85C6C3DA-B130-41F1-AAB7-731AF32F429E}" destId="{1FCB11E0-4B02-4447-9C0A-090340750633}" srcOrd="0" destOrd="0" presId="urn:microsoft.com/office/officeart/2005/8/layout/lProcess3"/>
    <dgm:cxn modelId="{7C927A3E-1AE1-4A39-8FDC-2001C772681E}" type="presOf" srcId="{0D9CA50D-1CCB-4C6E-A5A5-75DC01F60BFE}" destId="{A536FED7-B7F2-47BB-B8AD-FDC01EB51BC2}" srcOrd="0" destOrd="0" presId="urn:microsoft.com/office/officeart/2005/8/layout/lProcess3"/>
    <dgm:cxn modelId="{34C7D798-4865-435F-A601-A84D885BD89B}" type="presOf" srcId="{08520747-60C7-4B80-9887-37D49DECCC5A}" destId="{3CEAF0E1-C568-4A46-B148-2A16EE1BB04F}" srcOrd="0" destOrd="0" presId="urn:microsoft.com/office/officeart/2005/8/layout/lProcess3"/>
    <dgm:cxn modelId="{72BACA8C-FED3-45AC-A73C-1DCEEC96BF69}" type="presOf" srcId="{4779466A-A541-4E9E-AA08-BFB9CB08E906}" destId="{920C8E52-EAC6-4C41-83F2-25E81B7F9328}" srcOrd="0" destOrd="0" presId="urn:microsoft.com/office/officeart/2005/8/layout/lProcess3"/>
    <dgm:cxn modelId="{F634F348-02FB-43FA-B977-870147BE6D18}" type="presOf" srcId="{8DAB0C79-0987-4077-A5D0-22861DB3FEE8}" destId="{152A0D8E-325F-4455-A0C0-BF5D2B5EB16D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95ED0892-9C66-41A0-A9F6-767332CE870C}" type="presOf" srcId="{43BFC132-3848-4FA6-BAEC-073D20394BF3}" destId="{AF748A5A-35CA-4AC9-B1DA-FAF420E99505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E75D2D37-BBE3-4AE5-82BC-352CCB97123E}" type="presOf" srcId="{9FF3C893-871C-4C3F-8344-AB85A62F766F}" destId="{04251C92-38F8-47B0-9CD0-CF37CE402CF6}" srcOrd="0" destOrd="0" presId="urn:microsoft.com/office/officeart/2005/8/layout/lProcess3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2489F484-6962-47EC-A094-656C5A2923C5}" type="presOf" srcId="{36C6A17E-2ED9-450C-8B98-DDDDB50F93A4}" destId="{2A6F69D9-3A0B-4EFB-8F2C-6B4933D76028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E9D44EA7-B256-485A-975E-B80096233E74}" type="presOf" srcId="{E967D935-F473-4C2A-9E8A-4401CD7E1DAF}" destId="{AC64DBBD-038A-41EF-9EAC-B292D7DC79AB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4C12EF9F-BD8D-4A0B-AD5E-3CAE34EC082F}" type="presParOf" srcId="{1FCB11E0-4B02-4447-9C0A-090340750633}" destId="{A022FE3E-FD75-4BEE-A1BE-BC012975644C}" srcOrd="0" destOrd="0" presId="urn:microsoft.com/office/officeart/2005/8/layout/lProcess3"/>
    <dgm:cxn modelId="{EC3494B9-A9B4-47F1-AEA9-22B1724DF2A8}" type="presParOf" srcId="{A022FE3E-FD75-4BEE-A1BE-BC012975644C}" destId="{04251C92-38F8-47B0-9CD0-CF37CE402CF6}" srcOrd="0" destOrd="0" presId="urn:microsoft.com/office/officeart/2005/8/layout/lProcess3"/>
    <dgm:cxn modelId="{3C8D0494-856B-409A-9826-3B534477F8BC}" type="presParOf" srcId="{1FCB11E0-4B02-4447-9C0A-090340750633}" destId="{3F261B19-8415-4553-8083-40CC191AB915}" srcOrd="1" destOrd="0" presId="urn:microsoft.com/office/officeart/2005/8/layout/lProcess3"/>
    <dgm:cxn modelId="{E2CD76E7-A059-41D3-8B0D-6CDF37CDA9F3}" type="presParOf" srcId="{1FCB11E0-4B02-4447-9C0A-090340750633}" destId="{1DCD2B82-7FF5-447E-9541-AFC09B56B12E}" srcOrd="2" destOrd="0" presId="urn:microsoft.com/office/officeart/2005/8/layout/lProcess3"/>
    <dgm:cxn modelId="{41D3D207-7FF0-42A3-8422-D498F73775E4}" type="presParOf" srcId="{1DCD2B82-7FF5-447E-9541-AFC09B56B12E}" destId="{3CEAF0E1-C568-4A46-B148-2A16EE1BB04F}" srcOrd="0" destOrd="0" presId="urn:microsoft.com/office/officeart/2005/8/layout/lProcess3"/>
    <dgm:cxn modelId="{D40A8A58-E4F9-4A01-82FA-3257ED95E2EB}" type="presParOf" srcId="{1FCB11E0-4B02-4447-9C0A-090340750633}" destId="{D48E1684-F547-4FC4-8622-C1C6371009CA}" srcOrd="3" destOrd="0" presId="urn:microsoft.com/office/officeart/2005/8/layout/lProcess3"/>
    <dgm:cxn modelId="{6F7EBAC4-6278-4C74-829F-4028B9DD3BFB}" type="presParOf" srcId="{1FCB11E0-4B02-4447-9C0A-090340750633}" destId="{19133376-A1B4-49CA-A806-EDE90653509C}" srcOrd="4" destOrd="0" presId="urn:microsoft.com/office/officeart/2005/8/layout/lProcess3"/>
    <dgm:cxn modelId="{8214A4DA-4252-4430-9D57-5B7F21263A73}" type="presParOf" srcId="{19133376-A1B4-49CA-A806-EDE90653509C}" destId="{2A6F69D9-3A0B-4EFB-8F2C-6B4933D76028}" srcOrd="0" destOrd="0" presId="urn:microsoft.com/office/officeart/2005/8/layout/lProcess3"/>
    <dgm:cxn modelId="{A19DA97F-1C4B-4FEE-A0A8-17E7FBF0348A}" type="presParOf" srcId="{1FCB11E0-4B02-4447-9C0A-090340750633}" destId="{F5275F4B-DF56-41EE-9BDA-F1F7F321D45E}" srcOrd="5" destOrd="0" presId="urn:microsoft.com/office/officeart/2005/8/layout/lProcess3"/>
    <dgm:cxn modelId="{E6C34191-925C-4FDD-B78F-9A4EFAEB9EC0}" type="presParOf" srcId="{1FCB11E0-4B02-4447-9C0A-090340750633}" destId="{03804AB6-7354-4D8B-87CE-5677E0E2890A}" srcOrd="6" destOrd="0" presId="urn:microsoft.com/office/officeart/2005/8/layout/lProcess3"/>
    <dgm:cxn modelId="{11F33D5B-58C8-41EB-9942-041F285DC3CB}" type="presParOf" srcId="{03804AB6-7354-4D8B-87CE-5677E0E2890A}" destId="{AF748A5A-35CA-4AC9-B1DA-FAF420E99505}" srcOrd="0" destOrd="0" presId="urn:microsoft.com/office/officeart/2005/8/layout/lProcess3"/>
    <dgm:cxn modelId="{82D0B6E1-6E4A-455C-A096-4465F401AA07}" type="presParOf" srcId="{1FCB11E0-4B02-4447-9C0A-090340750633}" destId="{DBCECB88-549F-48E6-BC7E-63DC00E69A14}" srcOrd="7" destOrd="0" presId="urn:microsoft.com/office/officeart/2005/8/layout/lProcess3"/>
    <dgm:cxn modelId="{AAD6AEE1-0021-4455-9237-BC79F86D8CF3}" type="presParOf" srcId="{1FCB11E0-4B02-4447-9C0A-090340750633}" destId="{8CF44308-770C-4783-937C-D04799DFEBB1}" srcOrd="8" destOrd="0" presId="urn:microsoft.com/office/officeart/2005/8/layout/lProcess3"/>
    <dgm:cxn modelId="{9E931DA7-01BB-485E-A915-44CD926033A8}" type="presParOf" srcId="{8CF44308-770C-4783-937C-D04799DFEBB1}" destId="{152A0D8E-325F-4455-A0C0-BF5D2B5EB16D}" srcOrd="0" destOrd="0" presId="urn:microsoft.com/office/officeart/2005/8/layout/lProcess3"/>
    <dgm:cxn modelId="{49C70A69-36C5-4D5D-82D1-924A104D3DB4}" type="presParOf" srcId="{1FCB11E0-4B02-4447-9C0A-090340750633}" destId="{F1F855BA-904E-4413-A48F-8D729A065711}" srcOrd="9" destOrd="0" presId="urn:microsoft.com/office/officeart/2005/8/layout/lProcess3"/>
    <dgm:cxn modelId="{1526F7B3-BDF5-483B-A7C1-064DBE061208}" type="presParOf" srcId="{1FCB11E0-4B02-4447-9C0A-090340750633}" destId="{3F901EAE-7839-4802-ACFE-EAA692104487}" srcOrd="10" destOrd="0" presId="urn:microsoft.com/office/officeart/2005/8/layout/lProcess3"/>
    <dgm:cxn modelId="{2C698615-F1A8-438C-9041-AC08717AEBF6}" type="presParOf" srcId="{3F901EAE-7839-4802-ACFE-EAA692104487}" destId="{8543F57A-E0BD-4A92-B4C3-7D2FD6228418}" srcOrd="0" destOrd="0" presId="urn:microsoft.com/office/officeart/2005/8/layout/lProcess3"/>
    <dgm:cxn modelId="{659BE336-0761-4119-ACBB-A3D96592E938}" type="presParOf" srcId="{1FCB11E0-4B02-4447-9C0A-090340750633}" destId="{D2BE82F2-CDB4-4476-9778-25CBD3B60FE7}" srcOrd="11" destOrd="0" presId="urn:microsoft.com/office/officeart/2005/8/layout/lProcess3"/>
    <dgm:cxn modelId="{065D29D9-4FE6-4F50-8670-1684D4C08923}" type="presParOf" srcId="{1FCB11E0-4B02-4447-9C0A-090340750633}" destId="{8F45CF52-0563-479F-A6B8-A37DFF208AC8}" srcOrd="12" destOrd="0" presId="urn:microsoft.com/office/officeart/2005/8/layout/lProcess3"/>
    <dgm:cxn modelId="{229F9AD9-5FCE-4A74-81E7-563124B7A035}" type="presParOf" srcId="{8F45CF52-0563-479F-A6B8-A37DFF208AC8}" destId="{A536FED7-B7F2-47BB-B8AD-FDC01EB51BC2}" srcOrd="0" destOrd="0" presId="urn:microsoft.com/office/officeart/2005/8/layout/lProcess3"/>
    <dgm:cxn modelId="{8933DBA6-ECDF-448A-853D-861C8CD5FDCB}" type="presParOf" srcId="{1FCB11E0-4B02-4447-9C0A-090340750633}" destId="{2438D348-BED9-403A-B07F-AD6C03023D5A}" srcOrd="13" destOrd="0" presId="urn:microsoft.com/office/officeart/2005/8/layout/lProcess3"/>
    <dgm:cxn modelId="{496023EC-11D8-406D-9F49-DA93C213F6AA}" type="presParOf" srcId="{1FCB11E0-4B02-4447-9C0A-090340750633}" destId="{9218A836-FA68-4FC8-9237-02B6CE01E67B}" srcOrd="14" destOrd="0" presId="urn:microsoft.com/office/officeart/2005/8/layout/lProcess3"/>
    <dgm:cxn modelId="{5C97EEE3-BDEF-47DE-940D-9B2E039BD767}" type="presParOf" srcId="{9218A836-FA68-4FC8-9237-02B6CE01E67B}" destId="{920C8E52-EAC6-4C41-83F2-25E81B7F9328}" srcOrd="0" destOrd="0" presId="urn:microsoft.com/office/officeart/2005/8/layout/lProcess3"/>
    <dgm:cxn modelId="{0BB6D57F-13A3-44B6-B2C5-528EF8DF2861}" type="presParOf" srcId="{1FCB11E0-4B02-4447-9C0A-090340750633}" destId="{2525EDD5-F099-43BB-BC27-F4CEE7EB6D3C}" srcOrd="15" destOrd="0" presId="urn:microsoft.com/office/officeart/2005/8/layout/lProcess3"/>
    <dgm:cxn modelId="{10BE5978-A44C-49F1-B30A-E3E3136772E8}" type="presParOf" srcId="{1FCB11E0-4B02-4447-9C0A-090340750633}" destId="{F02BCDE0-56FE-4D85-AA13-A700B8E8C894}" srcOrd="16" destOrd="0" presId="urn:microsoft.com/office/officeart/2005/8/layout/lProcess3"/>
    <dgm:cxn modelId="{D4620E46-258F-4405-A84E-EB6FCBAF8500}" type="presParOf" srcId="{F02BCDE0-56FE-4D85-AA13-A700B8E8C894}" destId="{AC64DBBD-038A-41EF-9EAC-B292D7DC79AB}" srcOrd="0" destOrd="0" presId="urn:microsoft.com/office/officeart/2005/8/layout/lProcess3"/>
    <dgm:cxn modelId="{414C4DF2-9526-4C93-9B27-4C1A259AACB8}" type="presParOf" srcId="{1FCB11E0-4B02-4447-9C0A-090340750633}" destId="{EF94B501-C88A-409B-87A9-A30849741A55}" srcOrd="17" destOrd="0" presId="urn:microsoft.com/office/officeart/2005/8/layout/lProcess3"/>
    <dgm:cxn modelId="{66F56741-C633-4B1B-AC1D-58A669C97D6C}" type="presParOf" srcId="{1FCB11E0-4B02-4447-9C0A-090340750633}" destId="{326AF501-9036-443C-A0B6-D78E6B3A7531}" srcOrd="18" destOrd="0" presId="urn:microsoft.com/office/officeart/2005/8/layout/lProcess3"/>
    <dgm:cxn modelId="{7BF5DFCA-91E8-4156-B5D8-D2BD148067E6}" type="presParOf" srcId="{326AF501-9036-443C-A0B6-D78E6B3A7531}" destId="{4D20692C-FDF6-46C2-A7E4-44D6B2A07BE3}" srcOrd="0" destOrd="0" presId="urn:microsoft.com/office/officeart/2005/8/layout/lProcess3"/>
    <dgm:cxn modelId="{6E33A11B-10DC-42A6-906D-3A6A705E1CB1}" type="presParOf" srcId="{1FCB11E0-4B02-4447-9C0A-090340750633}" destId="{0B55C65B-9589-42A4-BA0F-FBEF28448E8D}" srcOrd="19" destOrd="0" presId="urn:microsoft.com/office/officeart/2005/8/layout/lProcess3"/>
    <dgm:cxn modelId="{99AC0479-A868-4A46-8BE6-AC0DDC6DBC09}" type="presParOf" srcId="{1FCB11E0-4B02-4447-9C0A-090340750633}" destId="{86507D57-6592-4A82-B05D-82869D385344}" srcOrd="20" destOrd="0" presId="urn:microsoft.com/office/officeart/2005/8/layout/lProcess3"/>
    <dgm:cxn modelId="{30E04118-ED6D-4AEF-B694-1CE4CD1F87C7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A811DE79-B623-4517-BC27-90A532D37786}" type="presOf" srcId="{8DAB0C79-0987-4077-A5D0-22861DB3FEE8}" destId="{152A0D8E-325F-4455-A0C0-BF5D2B5EB16D}" srcOrd="0" destOrd="0" presId="urn:microsoft.com/office/officeart/2005/8/layout/lProcess3"/>
    <dgm:cxn modelId="{D165D2D1-5684-46B6-92BD-48A7F62FECB7}" type="presOf" srcId="{08520747-60C7-4B80-9887-37D49DECCC5A}" destId="{3CEAF0E1-C568-4A46-B148-2A16EE1BB04F}" srcOrd="0" destOrd="0" presId="urn:microsoft.com/office/officeart/2005/8/layout/lProcess3"/>
    <dgm:cxn modelId="{C4282CC0-B5CA-487B-9398-2E07F545F857}" type="presOf" srcId="{563BAD62-0A3B-4397-B267-933341EA8061}" destId="{4D20692C-FDF6-46C2-A7E4-44D6B2A07BE3}" srcOrd="0" destOrd="0" presId="urn:microsoft.com/office/officeart/2005/8/layout/lProcess3"/>
    <dgm:cxn modelId="{518BE405-FE8F-4F79-83D9-D000E53A0D94}" type="presOf" srcId="{9FF3C893-871C-4C3F-8344-AB85A62F766F}" destId="{04251C92-38F8-47B0-9CD0-CF37CE402CF6}" srcOrd="0" destOrd="0" presId="urn:microsoft.com/office/officeart/2005/8/layout/lProcess3"/>
    <dgm:cxn modelId="{792319D2-CF15-4DB0-AE9F-1542CD33B7A0}" type="presOf" srcId="{43BFC132-3848-4FA6-BAEC-073D20394BF3}" destId="{AF748A5A-35CA-4AC9-B1DA-FAF420E99505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A64FB779-88F3-49EB-A120-4110A9CCC737}" type="presOf" srcId="{0D9CA50D-1CCB-4C6E-A5A5-75DC01F60BFE}" destId="{A536FED7-B7F2-47BB-B8AD-FDC01EB51BC2}" srcOrd="0" destOrd="0" presId="urn:microsoft.com/office/officeart/2005/8/layout/lProcess3"/>
    <dgm:cxn modelId="{A8DF22A7-D132-4D24-9365-22079D2F46E9}" type="presOf" srcId="{91644851-D399-413F-9818-D142366C7031}" destId="{F708B3EE-8D39-4D79-8200-6C55F9EC7BF3}" srcOrd="0" destOrd="0" presId="urn:microsoft.com/office/officeart/2005/8/layout/lProcess3"/>
    <dgm:cxn modelId="{D45C6FA5-4AA3-4101-B1DF-3AEEA8733360}" type="presOf" srcId="{85C6C3DA-B130-41F1-AAB7-731AF32F429E}" destId="{1FCB11E0-4B02-4447-9C0A-090340750633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1C5EE54F-62FE-4AEB-9A51-DB0AD41FC97B}" type="presOf" srcId="{E967D935-F473-4C2A-9E8A-4401CD7E1DAF}" destId="{AC64DBBD-038A-41EF-9EAC-B292D7DC79AB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4D5341D6-8FD0-42A6-AA40-48040164E336}" type="presOf" srcId="{36C6A17E-2ED9-450C-8B98-DDDDB50F93A4}" destId="{2A6F69D9-3A0B-4EFB-8F2C-6B4933D76028}" srcOrd="0" destOrd="0" presId="urn:microsoft.com/office/officeart/2005/8/layout/lProcess3"/>
    <dgm:cxn modelId="{E95C2A0A-8C99-4EDA-BEE1-8F7DE54604D7}" type="presOf" srcId="{4779466A-A541-4E9E-AA08-BFB9CB08E906}" destId="{920C8E52-EAC6-4C41-83F2-25E81B7F9328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F87142B8-332E-4742-8AE6-FB9902CB081A}" type="presOf" srcId="{E20BE2F3-E1AF-4D50-A349-15605D9C24F6}" destId="{8543F57A-E0BD-4A92-B4C3-7D2FD6228418}" srcOrd="0" destOrd="0" presId="urn:microsoft.com/office/officeart/2005/8/layout/lProcess3"/>
    <dgm:cxn modelId="{FA55C633-B6E1-441F-9C20-B2E5DB0AC89E}" type="presParOf" srcId="{1FCB11E0-4B02-4447-9C0A-090340750633}" destId="{A022FE3E-FD75-4BEE-A1BE-BC012975644C}" srcOrd="0" destOrd="0" presId="urn:microsoft.com/office/officeart/2005/8/layout/lProcess3"/>
    <dgm:cxn modelId="{B3EEB97C-AE89-4EB5-AA97-E1A43548E586}" type="presParOf" srcId="{A022FE3E-FD75-4BEE-A1BE-BC012975644C}" destId="{04251C92-38F8-47B0-9CD0-CF37CE402CF6}" srcOrd="0" destOrd="0" presId="urn:microsoft.com/office/officeart/2005/8/layout/lProcess3"/>
    <dgm:cxn modelId="{4450F267-74F6-4444-AEE6-63D099126543}" type="presParOf" srcId="{1FCB11E0-4B02-4447-9C0A-090340750633}" destId="{3F261B19-8415-4553-8083-40CC191AB915}" srcOrd="1" destOrd="0" presId="urn:microsoft.com/office/officeart/2005/8/layout/lProcess3"/>
    <dgm:cxn modelId="{28613DF9-4C6C-43D9-8BB7-FA4393DB34C8}" type="presParOf" srcId="{1FCB11E0-4B02-4447-9C0A-090340750633}" destId="{1DCD2B82-7FF5-447E-9541-AFC09B56B12E}" srcOrd="2" destOrd="0" presId="urn:microsoft.com/office/officeart/2005/8/layout/lProcess3"/>
    <dgm:cxn modelId="{D6B07B01-F4A1-4F6A-9730-248378F52F71}" type="presParOf" srcId="{1DCD2B82-7FF5-447E-9541-AFC09B56B12E}" destId="{3CEAF0E1-C568-4A46-B148-2A16EE1BB04F}" srcOrd="0" destOrd="0" presId="urn:microsoft.com/office/officeart/2005/8/layout/lProcess3"/>
    <dgm:cxn modelId="{A0917CAF-A900-4558-8F02-39BBF9D2B141}" type="presParOf" srcId="{1FCB11E0-4B02-4447-9C0A-090340750633}" destId="{D48E1684-F547-4FC4-8622-C1C6371009CA}" srcOrd="3" destOrd="0" presId="urn:microsoft.com/office/officeart/2005/8/layout/lProcess3"/>
    <dgm:cxn modelId="{1D237E28-C7F3-45CA-B3CD-57F973E82186}" type="presParOf" srcId="{1FCB11E0-4B02-4447-9C0A-090340750633}" destId="{19133376-A1B4-49CA-A806-EDE90653509C}" srcOrd="4" destOrd="0" presId="urn:microsoft.com/office/officeart/2005/8/layout/lProcess3"/>
    <dgm:cxn modelId="{6DE57464-8849-4FDE-B105-2043416DD172}" type="presParOf" srcId="{19133376-A1B4-49CA-A806-EDE90653509C}" destId="{2A6F69D9-3A0B-4EFB-8F2C-6B4933D76028}" srcOrd="0" destOrd="0" presId="urn:microsoft.com/office/officeart/2005/8/layout/lProcess3"/>
    <dgm:cxn modelId="{92449918-5781-4E33-8267-8B8CA415505A}" type="presParOf" srcId="{1FCB11E0-4B02-4447-9C0A-090340750633}" destId="{F5275F4B-DF56-41EE-9BDA-F1F7F321D45E}" srcOrd="5" destOrd="0" presId="urn:microsoft.com/office/officeart/2005/8/layout/lProcess3"/>
    <dgm:cxn modelId="{D0A34340-4147-46AF-95E3-D427BFCE3277}" type="presParOf" srcId="{1FCB11E0-4B02-4447-9C0A-090340750633}" destId="{03804AB6-7354-4D8B-87CE-5677E0E2890A}" srcOrd="6" destOrd="0" presId="urn:microsoft.com/office/officeart/2005/8/layout/lProcess3"/>
    <dgm:cxn modelId="{B6D4101D-3576-4197-B169-EFCC434CA1BE}" type="presParOf" srcId="{03804AB6-7354-4D8B-87CE-5677E0E2890A}" destId="{AF748A5A-35CA-4AC9-B1DA-FAF420E99505}" srcOrd="0" destOrd="0" presId="urn:microsoft.com/office/officeart/2005/8/layout/lProcess3"/>
    <dgm:cxn modelId="{B846691F-3B7D-4B15-98D2-53D0AF52CBBC}" type="presParOf" srcId="{1FCB11E0-4B02-4447-9C0A-090340750633}" destId="{DBCECB88-549F-48E6-BC7E-63DC00E69A14}" srcOrd="7" destOrd="0" presId="urn:microsoft.com/office/officeart/2005/8/layout/lProcess3"/>
    <dgm:cxn modelId="{6DFF4B44-9BEE-4B0C-AB6F-3B81005651B3}" type="presParOf" srcId="{1FCB11E0-4B02-4447-9C0A-090340750633}" destId="{8CF44308-770C-4783-937C-D04799DFEBB1}" srcOrd="8" destOrd="0" presId="urn:microsoft.com/office/officeart/2005/8/layout/lProcess3"/>
    <dgm:cxn modelId="{2FF3BC4B-7F0F-44E2-8236-50AA1A7D1D64}" type="presParOf" srcId="{8CF44308-770C-4783-937C-D04799DFEBB1}" destId="{152A0D8E-325F-4455-A0C0-BF5D2B5EB16D}" srcOrd="0" destOrd="0" presId="urn:microsoft.com/office/officeart/2005/8/layout/lProcess3"/>
    <dgm:cxn modelId="{C78288D0-961B-4CF5-9714-9B19FE0D397C}" type="presParOf" srcId="{1FCB11E0-4B02-4447-9C0A-090340750633}" destId="{F1F855BA-904E-4413-A48F-8D729A065711}" srcOrd="9" destOrd="0" presId="urn:microsoft.com/office/officeart/2005/8/layout/lProcess3"/>
    <dgm:cxn modelId="{9B0EF316-C9BE-432E-9585-E205E77E5620}" type="presParOf" srcId="{1FCB11E0-4B02-4447-9C0A-090340750633}" destId="{3F901EAE-7839-4802-ACFE-EAA692104487}" srcOrd="10" destOrd="0" presId="urn:microsoft.com/office/officeart/2005/8/layout/lProcess3"/>
    <dgm:cxn modelId="{D7C1FB42-B5D6-4CFF-A8BC-8910C6B75975}" type="presParOf" srcId="{3F901EAE-7839-4802-ACFE-EAA692104487}" destId="{8543F57A-E0BD-4A92-B4C3-7D2FD6228418}" srcOrd="0" destOrd="0" presId="urn:microsoft.com/office/officeart/2005/8/layout/lProcess3"/>
    <dgm:cxn modelId="{00E08CA1-0257-4B9C-BD40-BF4A837A890D}" type="presParOf" srcId="{1FCB11E0-4B02-4447-9C0A-090340750633}" destId="{D2BE82F2-CDB4-4476-9778-25CBD3B60FE7}" srcOrd="11" destOrd="0" presId="urn:microsoft.com/office/officeart/2005/8/layout/lProcess3"/>
    <dgm:cxn modelId="{D2604D40-00FE-4EC9-A60F-F514AEC25132}" type="presParOf" srcId="{1FCB11E0-4B02-4447-9C0A-090340750633}" destId="{8F45CF52-0563-479F-A6B8-A37DFF208AC8}" srcOrd="12" destOrd="0" presId="urn:microsoft.com/office/officeart/2005/8/layout/lProcess3"/>
    <dgm:cxn modelId="{F2273CFA-5820-4592-8E0C-635828E5B39F}" type="presParOf" srcId="{8F45CF52-0563-479F-A6B8-A37DFF208AC8}" destId="{A536FED7-B7F2-47BB-B8AD-FDC01EB51BC2}" srcOrd="0" destOrd="0" presId="urn:microsoft.com/office/officeart/2005/8/layout/lProcess3"/>
    <dgm:cxn modelId="{552B9FFF-5818-4C1A-816C-2EF93D7609AD}" type="presParOf" srcId="{1FCB11E0-4B02-4447-9C0A-090340750633}" destId="{2438D348-BED9-403A-B07F-AD6C03023D5A}" srcOrd="13" destOrd="0" presId="urn:microsoft.com/office/officeart/2005/8/layout/lProcess3"/>
    <dgm:cxn modelId="{F233BDEA-7431-4554-B9A0-3FF5A6CC25F3}" type="presParOf" srcId="{1FCB11E0-4B02-4447-9C0A-090340750633}" destId="{9218A836-FA68-4FC8-9237-02B6CE01E67B}" srcOrd="14" destOrd="0" presId="urn:microsoft.com/office/officeart/2005/8/layout/lProcess3"/>
    <dgm:cxn modelId="{71EDA5F7-6708-44CD-AF2E-35285FA68A49}" type="presParOf" srcId="{9218A836-FA68-4FC8-9237-02B6CE01E67B}" destId="{920C8E52-EAC6-4C41-83F2-25E81B7F9328}" srcOrd="0" destOrd="0" presId="urn:microsoft.com/office/officeart/2005/8/layout/lProcess3"/>
    <dgm:cxn modelId="{F89C2700-A3FA-455C-939C-D20F6A42751D}" type="presParOf" srcId="{1FCB11E0-4B02-4447-9C0A-090340750633}" destId="{2525EDD5-F099-43BB-BC27-F4CEE7EB6D3C}" srcOrd="15" destOrd="0" presId="urn:microsoft.com/office/officeart/2005/8/layout/lProcess3"/>
    <dgm:cxn modelId="{2C95130C-54A9-4C24-AE54-7D4A16806903}" type="presParOf" srcId="{1FCB11E0-4B02-4447-9C0A-090340750633}" destId="{F02BCDE0-56FE-4D85-AA13-A700B8E8C894}" srcOrd="16" destOrd="0" presId="urn:microsoft.com/office/officeart/2005/8/layout/lProcess3"/>
    <dgm:cxn modelId="{7AD2C989-7BD7-4846-89FE-123ED4291741}" type="presParOf" srcId="{F02BCDE0-56FE-4D85-AA13-A700B8E8C894}" destId="{AC64DBBD-038A-41EF-9EAC-B292D7DC79AB}" srcOrd="0" destOrd="0" presId="urn:microsoft.com/office/officeart/2005/8/layout/lProcess3"/>
    <dgm:cxn modelId="{B1A88961-EA22-47B4-A077-0EB93ACC33DF}" type="presParOf" srcId="{1FCB11E0-4B02-4447-9C0A-090340750633}" destId="{EF94B501-C88A-409B-87A9-A30849741A55}" srcOrd="17" destOrd="0" presId="urn:microsoft.com/office/officeart/2005/8/layout/lProcess3"/>
    <dgm:cxn modelId="{A3242FC3-80D1-4393-B035-979EC10DD758}" type="presParOf" srcId="{1FCB11E0-4B02-4447-9C0A-090340750633}" destId="{326AF501-9036-443C-A0B6-D78E6B3A7531}" srcOrd="18" destOrd="0" presId="urn:microsoft.com/office/officeart/2005/8/layout/lProcess3"/>
    <dgm:cxn modelId="{3F7445B1-7137-4480-9B55-347991BDB6D3}" type="presParOf" srcId="{326AF501-9036-443C-A0B6-D78E6B3A7531}" destId="{4D20692C-FDF6-46C2-A7E4-44D6B2A07BE3}" srcOrd="0" destOrd="0" presId="urn:microsoft.com/office/officeart/2005/8/layout/lProcess3"/>
    <dgm:cxn modelId="{F8D03130-455B-4EB6-8D99-AF8805453161}" type="presParOf" srcId="{1FCB11E0-4B02-4447-9C0A-090340750633}" destId="{0B55C65B-9589-42A4-BA0F-FBEF28448E8D}" srcOrd="19" destOrd="0" presId="urn:microsoft.com/office/officeart/2005/8/layout/lProcess3"/>
    <dgm:cxn modelId="{9A8A4493-32F0-4FE8-A5DD-D5BE251189DD}" type="presParOf" srcId="{1FCB11E0-4B02-4447-9C0A-090340750633}" destId="{86507D57-6592-4A82-B05D-82869D385344}" srcOrd="20" destOrd="0" presId="urn:microsoft.com/office/officeart/2005/8/layout/lProcess3"/>
    <dgm:cxn modelId="{4CFB9F8E-494F-4D0E-8567-93C59A5ABC77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52476BE5-AD83-4544-8231-39A699E4579B}" type="presOf" srcId="{9FF3C893-871C-4C3F-8344-AB85A62F766F}" destId="{04251C92-38F8-47B0-9CD0-CF37CE402CF6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CCDAAA59-C345-4CA6-8203-DFFDF3B47063}" type="presOf" srcId="{91644851-D399-413F-9818-D142366C7031}" destId="{F708B3EE-8D39-4D79-8200-6C55F9EC7BF3}" srcOrd="0" destOrd="0" presId="urn:microsoft.com/office/officeart/2005/8/layout/lProcess3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9F455E25-0B63-4F97-8F4E-36634C7D603C}" type="presOf" srcId="{563BAD62-0A3B-4397-B267-933341EA8061}" destId="{4D20692C-FDF6-46C2-A7E4-44D6B2A07BE3}" srcOrd="0" destOrd="0" presId="urn:microsoft.com/office/officeart/2005/8/layout/lProcess3"/>
    <dgm:cxn modelId="{B621763A-1071-474C-AFE0-3422FC771C31}" type="presOf" srcId="{E20BE2F3-E1AF-4D50-A349-15605D9C24F6}" destId="{8543F57A-E0BD-4A92-B4C3-7D2FD6228418}" srcOrd="0" destOrd="0" presId="urn:microsoft.com/office/officeart/2005/8/layout/lProcess3"/>
    <dgm:cxn modelId="{D634DC4E-9D37-47A6-93A8-AD91D10C7F66}" type="presOf" srcId="{0D9CA50D-1CCB-4C6E-A5A5-75DC01F60BFE}" destId="{A536FED7-B7F2-47BB-B8AD-FDC01EB51BC2}" srcOrd="0" destOrd="0" presId="urn:microsoft.com/office/officeart/2005/8/layout/lProcess3"/>
    <dgm:cxn modelId="{C70F1E8D-C4F3-491E-91A5-067381F4E195}" type="presOf" srcId="{E967D935-F473-4C2A-9E8A-4401CD7E1DAF}" destId="{AC64DBBD-038A-41EF-9EAC-B292D7DC79AB}" srcOrd="0" destOrd="0" presId="urn:microsoft.com/office/officeart/2005/8/layout/lProcess3"/>
    <dgm:cxn modelId="{ABB5EA16-D3DB-4CEF-9D7E-3718CAC7EA0C}" type="presOf" srcId="{8DAB0C79-0987-4077-A5D0-22861DB3FEE8}" destId="{152A0D8E-325F-4455-A0C0-BF5D2B5EB16D}" srcOrd="0" destOrd="0" presId="urn:microsoft.com/office/officeart/2005/8/layout/lProcess3"/>
    <dgm:cxn modelId="{282DDDD3-22EB-4745-A0B6-023DB462EFF0}" type="presOf" srcId="{43BFC132-3848-4FA6-BAEC-073D20394BF3}" destId="{AF748A5A-35CA-4AC9-B1DA-FAF420E99505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AF427BA6-6172-4381-80F3-30741707C1BA}" type="presOf" srcId="{08520747-60C7-4B80-9887-37D49DECCC5A}" destId="{3CEAF0E1-C568-4A46-B148-2A16EE1BB04F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AFF662D0-BE42-499E-8E8F-4CBED04C84F4}" type="presOf" srcId="{36C6A17E-2ED9-450C-8B98-DDDDB50F93A4}" destId="{2A6F69D9-3A0B-4EFB-8F2C-6B4933D76028}" srcOrd="0" destOrd="0" presId="urn:microsoft.com/office/officeart/2005/8/layout/lProcess3"/>
    <dgm:cxn modelId="{0E17A516-1C21-4981-89C0-C3E560D30882}" type="presOf" srcId="{85C6C3DA-B130-41F1-AAB7-731AF32F429E}" destId="{1FCB11E0-4B02-4447-9C0A-090340750633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D24F4595-61E9-4496-A7B2-42F1D78563CD}" type="presOf" srcId="{4779466A-A541-4E9E-AA08-BFB9CB08E906}" destId="{920C8E52-EAC6-4C41-83F2-25E81B7F9328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D15E91A9-059B-41DB-A9B3-E997F4AF67E2}" type="presParOf" srcId="{1FCB11E0-4B02-4447-9C0A-090340750633}" destId="{A022FE3E-FD75-4BEE-A1BE-BC012975644C}" srcOrd="0" destOrd="0" presId="urn:microsoft.com/office/officeart/2005/8/layout/lProcess3"/>
    <dgm:cxn modelId="{C1DC0BC3-CE19-4F22-B56F-C3F63AD05AF0}" type="presParOf" srcId="{A022FE3E-FD75-4BEE-A1BE-BC012975644C}" destId="{04251C92-38F8-47B0-9CD0-CF37CE402CF6}" srcOrd="0" destOrd="0" presId="urn:microsoft.com/office/officeart/2005/8/layout/lProcess3"/>
    <dgm:cxn modelId="{7434B657-3D99-467F-9AAD-4D14F5CB810C}" type="presParOf" srcId="{1FCB11E0-4B02-4447-9C0A-090340750633}" destId="{3F261B19-8415-4553-8083-40CC191AB915}" srcOrd="1" destOrd="0" presId="urn:microsoft.com/office/officeart/2005/8/layout/lProcess3"/>
    <dgm:cxn modelId="{FCE35B5F-64AB-4394-AA76-D8D3D6B1B753}" type="presParOf" srcId="{1FCB11E0-4B02-4447-9C0A-090340750633}" destId="{1DCD2B82-7FF5-447E-9541-AFC09B56B12E}" srcOrd="2" destOrd="0" presId="urn:microsoft.com/office/officeart/2005/8/layout/lProcess3"/>
    <dgm:cxn modelId="{901E9738-1B0C-48CE-B4CE-9C4E318EEE78}" type="presParOf" srcId="{1DCD2B82-7FF5-447E-9541-AFC09B56B12E}" destId="{3CEAF0E1-C568-4A46-B148-2A16EE1BB04F}" srcOrd="0" destOrd="0" presId="urn:microsoft.com/office/officeart/2005/8/layout/lProcess3"/>
    <dgm:cxn modelId="{296BEC11-2126-46BC-9720-86FBBFD5F12D}" type="presParOf" srcId="{1FCB11E0-4B02-4447-9C0A-090340750633}" destId="{D48E1684-F547-4FC4-8622-C1C6371009CA}" srcOrd="3" destOrd="0" presId="urn:microsoft.com/office/officeart/2005/8/layout/lProcess3"/>
    <dgm:cxn modelId="{24F02BB7-9D98-4627-9F36-34FDE0B1D069}" type="presParOf" srcId="{1FCB11E0-4B02-4447-9C0A-090340750633}" destId="{19133376-A1B4-49CA-A806-EDE90653509C}" srcOrd="4" destOrd="0" presId="urn:microsoft.com/office/officeart/2005/8/layout/lProcess3"/>
    <dgm:cxn modelId="{EBA2A9F7-2900-47C9-AC49-BA481E532C96}" type="presParOf" srcId="{19133376-A1B4-49CA-A806-EDE90653509C}" destId="{2A6F69D9-3A0B-4EFB-8F2C-6B4933D76028}" srcOrd="0" destOrd="0" presId="urn:microsoft.com/office/officeart/2005/8/layout/lProcess3"/>
    <dgm:cxn modelId="{1022B572-B551-42FE-91A5-441D34A3F91C}" type="presParOf" srcId="{1FCB11E0-4B02-4447-9C0A-090340750633}" destId="{F5275F4B-DF56-41EE-9BDA-F1F7F321D45E}" srcOrd="5" destOrd="0" presId="urn:microsoft.com/office/officeart/2005/8/layout/lProcess3"/>
    <dgm:cxn modelId="{A4AD56DF-4773-435F-88F4-1DB32D45D5C8}" type="presParOf" srcId="{1FCB11E0-4B02-4447-9C0A-090340750633}" destId="{03804AB6-7354-4D8B-87CE-5677E0E2890A}" srcOrd="6" destOrd="0" presId="urn:microsoft.com/office/officeart/2005/8/layout/lProcess3"/>
    <dgm:cxn modelId="{8D7C124D-2175-416E-B8DE-92DE30FD2C8F}" type="presParOf" srcId="{03804AB6-7354-4D8B-87CE-5677E0E2890A}" destId="{AF748A5A-35CA-4AC9-B1DA-FAF420E99505}" srcOrd="0" destOrd="0" presId="urn:microsoft.com/office/officeart/2005/8/layout/lProcess3"/>
    <dgm:cxn modelId="{90F823C8-6339-48F8-9496-1CC67A3C4F1A}" type="presParOf" srcId="{1FCB11E0-4B02-4447-9C0A-090340750633}" destId="{DBCECB88-549F-48E6-BC7E-63DC00E69A14}" srcOrd="7" destOrd="0" presId="urn:microsoft.com/office/officeart/2005/8/layout/lProcess3"/>
    <dgm:cxn modelId="{317D046F-3A79-43A2-9F82-E8900CEC9FA8}" type="presParOf" srcId="{1FCB11E0-4B02-4447-9C0A-090340750633}" destId="{8CF44308-770C-4783-937C-D04799DFEBB1}" srcOrd="8" destOrd="0" presId="urn:microsoft.com/office/officeart/2005/8/layout/lProcess3"/>
    <dgm:cxn modelId="{43DE0833-32F9-4781-B07C-C1419EF448C4}" type="presParOf" srcId="{8CF44308-770C-4783-937C-D04799DFEBB1}" destId="{152A0D8E-325F-4455-A0C0-BF5D2B5EB16D}" srcOrd="0" destOrd="0" presId="urn:microsoft.com/office/officeart/2005/8/layout/lProcess3"/>
    <dgm:cxn modelId="{5AA1AF5D-41AB-4329-B318-9B6D0C2260C8}" type="presParOf" srcId="{1FCB11E0-4B02-4447-9C0A-090340750633}" destId="{F1F855BA-904E-4413-A48F-8D729A065711}" srcOrd="9" destOrd="0" presId="urn:microsoft.com/office/officeart/2005/8/layout/lProcess3"/>
    <dgm:cxn modelId="{DC5059D8-96A1-4D34-89BC-56AFA22D8FB0}" type="presParOf" srcId="{1FCB11E0-4B02-4447-9C0A-090340750633}" destId="{3F901EAE-7839-4802-ACFE-EAA692104487}" srcOrd="10" destOrd="0" presId="urn:microsoft.com/office/officeart/2005/8/layout/lProcess3"/>
    <dgm:cxn modelId="{F42CDB60-5D98-4ADD-97FB-E3D492FC2E1E}" type="presParOf" srcId="{3F901EAE-7839-4802-ACFE-EAA692104487}" destId="{8543F57A-E0BD-4A92-B4C3-7D2FD6228418}" srcOrd="0" destOrd="0" presId="urn:microsoft.com/office/officeart/2005/8/layout/lProcess3"/>
    <dgm:cxn modelId="{44D854E1-ACDD-43B4-8EF4-DF51C319013E}" type="presParOf" srcId="{1FCB11E0-4B02-4447-9C0A-090340750633}" destId="{D2BE82F2-CDB4-4476-9778-25CBD3B60FE7}" srcOrd="11" destOrd="0" presId="urn:microsoft.com/office/officeart/2005/8/layout/lProcess3"/>
    <dgm:cxn modelId="{9A5E5675-CD83-4D2F-AB44-2BE7CFF93737}" type="presParOf" srcId="{1FCB11E0-4B02-4447-9C0A-090340750633}" destId="{8F45CF52-0563-479F-A6B8-A37DFF208AC8}" srcOrd="12" destOrd="0" presId="urn:microsoft.com/office/officeart/2005/8/layout/lProcess3"/>
    <dgm:cxn modelId="{FA1AC4AA-00BD-4822-B839-BEE2B3280D7A}" type="presParOf" srcId="{8F45CF52-0563-479F-A6B8-A37DFF208AC8}" destId="{A536FED7-B7F2-47BB-B8AD-FDC01EB51BC2}" srcOrd="0" destOrd="0" presId="urn:microsoft.com/office/officeart/2005/8/layout/lProcess3"/>
    <dgm:cxn modelId="{B4D29934-93FE-4513-952E-5BC70B78E8EA}" type="presParOf" srcId="{1FCB11E0-4B02-4447-9C0A-090340750633}" destId="{2438D348-BED9-403A-B07F-AD6C03023D5A}" srcOrd="13" destOrd="0" presId="urn:microsoft.com/office/officeart/2005/8/layout/lProcess3"/>
    <dgm:cxn modelId="{40DDE331-0593-40AD-8208-32D1FAFF58CF}" type="presParOf" srcId="{1FCB11E0-4B02-4447-9C0A-090340750633}" destId="{9218A836-FA68-4FC8-9237-02B6CE01E67B}" srcOrd="14" destOrd="0" presId="urn:microsoft.com/office/officeart/2005/8/layout/lProcess3"/>
    <dgm:cxn modelId="{E156358C-4880-4773-9DEA-EA037E170062}" type="presParOf" srcId="{9218A836-FA68-4FC8-9237-02B6CE01E67B}" destId="{920C8E52-EAC6-4C41-83F2-25E81B7F9328}" srcOrd="0" destOrd="0" presId="urn:microsoft.com/office/officeart/2005/8/layout/lProcess3"/>
    <dgm:cxn modelId="{9C7F80E5-A0FF-4CC0-97BC-7C8A3F8C7E6A}" type="presParOf" srcId="{1FCB11E0-4B02-4447-9C0A-090340750633}" destId="{2525EDD5-F099-43BB-BC27-F4CEE7EB6D3C}" srcOrd="15" destOrd="0" presId="urn:microsoft.com/office/officeart/2005/8/layout/lProcess3"/>
    <dgm:cxn modelId="{15C50E66-4ABB-4868-A509-EFB4BF674920}" type="presParOf" srcId="{1FCB11E0-4B02-4447-9C0A-090340750633}" destId="{F02BCDE0-56FE-4D85-AA13-A700B8E8C894}" srcOrd="16" destOrd="0" presId="urn:microsoft.com/office/officeart/2005/8/layout/lProcess3"/>
    <dgm:cxn modelId="{42F4B563-3BF8-48ED-9FC8-C8FDD56FF19C}" type="presParOf" srcId="{F02BCDE0-56FE-4D85-AA13-A700B8E8C894}" destId="{AC64DBBD-038A-41EF-9EAC-B292D7DC79AB}" srcOrd="0" destOrd="0" presId="urn:microsoft.com/office/officeart/2005/8/layout/lProcess3"/>
    <dgm:cxn modelId="{1D0888F1-7D61-4093-AA4F-007EC22E5B08}" type="presParOf" srcId="{1FCB11E0-4B02-4447-9C0A-090340750633}" destId="{EF94B501-C88A-409B-87A9-A30849741A55}" srcOrd="17" destOrd="0" presId="urn:microsoft.com/office/officeart/2005/8/layout/lProcess3"/>
    <dgm:cxn modelId="{5C0CDD71-32B0-4C95-8CE0-47EA6727C744}" type="presParOf" srcId="{1FCB11E0-4B02-4447-9C0A-090340750633}" destId="{326AF501-9036-443C-A0B6-D78E6B3A7531}" srcOrd="18" destOrd="0" presId="urn:microsoft.com/office/officeart/2005/8/layout/lProcess3"/>
    <dgm:cxn modelId="{22181A2B-654E-43E0-A30D-2F371DA2724C}" type="presParOf" srcId="{326AF501-9036-443C-A0B6-D78E6B3A7531}" destId="{4D20692C-FDF6-46C2-A7E4-44D6B2A07BE3}" srcOrd="0" destOrd="0" presId="urn:microsoft.com/office/officeart/2005/8/layout/lProcess3"/>
    <dgm:cxn modelId="{C654E939-73BE-40C3-8158-458998B877E2}" type="presParOf" srcId="{1FCB11E0-4B02-4447-9C0A-090340750633}" destId="{0B55C65B-9589-42A4-BA0F-FBEF28448E8D}" srcOrd="19" destOrd="0" presId="urn:microsoft.com/office/officeart/2005/8/layout/lProcess3"/>
    <dgm:cxn modelId="{435CF0D8-7610-4838-B26E-D142F9CBBF03}" type="presParOf" srcId="{1FCB11E0-4B02-4447-9C0A-090340750633}" destId="{86507D57-6592-4A82-B05D-82869D385344}" srcOrd="20" destOrd="0" presId="urn:microsoft.com/office/officeart/2005/8/layout/lProcess3"/>
    <dgm:cxn modelId="{5856F4EF-9529-4B2D-8D91-18FE16C5D047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BF3A9799-CBD0-49DC-B4DE-EC80B7DAC774}" type="presOf" srcId="{0D9CA50D-1CCB-4C6E-A5A5-75DC01F60BFE}" destId="{A536FED7-B7F2-47BB-B8AD-FDC01EB51BC2}" srcOrd="0" destOrd="0" presId="urn:microsoft.com/office/officeart/2005/8/layout/lProcess3"/>
    <dgm:cxn modelId="{D3557D68-F357-42CD-B5A0-735EF336FE46}" type="presOf" srcId="{E967D935-F473-4C2A-9E8A-4401CD7E1DAF}" destId="{AC64DBBD-038A-41EF-9EAC-B292D7DC79AB}" srcOrd="0" destOrd="0" presId="urn:microsoft.com/office/officeart/2005/8/layout/lProcess3"/>
    <dgm:cxn modelId="{AA021FAC-D707-47B9-8B76-48C153A3D84F}" type="presOf" srcId="{85C6C3DA-B130-41F1-AAB7-731AF32F429E}" destId="{1FCB11E0-4B02-4447-9C0A-090340750633}" srcOrd="0" destOrd="0" presId="urn:microsoft.com/office/officeart/2005/8/layout/lProcess3"/>
    <dgm:cxn modelId="{9E961AD6-200E-4468-BC20-54761E66279E}" type="presOf" srcId="{563BAD62-0A3B-4397-B267-933341EA8061}" destId="{4D20692C-FDF6-46C2-A7E4-44D6B2A07BE3}" srcOrd="0" destOrd="0" presId="urn:microsoft.com/office/officeart/2005/8/layout/lProcess3"/>
    <dgm:cxn modelId="{10055BC5-EBDC-429F-9D8B-AD6CC0AD1043}" type="presOf" srcId="{8DAB0C79-0987-4077-A5D0-22861DB3FEE8}" destId="{152A0D8E-325F-4455-A0C0-BF5D2B5EB16D}" srcOrd="0" destOrd="0" presId="urn:microsoft.com/office/officeart/2005/8/layout/lProcess3"/>
    <dgm:cxn modelId="{95FD0C24-EFFC-45A2-8C9D-4FC0C0D6A340}" type="presOf" srcId="{08520747-60C7-4B80-9887-37D49DECCC5A}" destId="{3CEAF0E1-C568-4A46-B148-2A16EE1BB04F}" srcOrd="0" destOrd="0" presId="urn:microsoft.com/office/officeart/2005/8/layout/lProcess3"/>
    <dgm:cxn modelId="{A29E7A18-624F-4CE5-9E32-07DACC464981}" type="presOf" srcId="{43BFC132-3848-4FA6-BAEC-073D20394BF3}" destId="{AF748A5A-35CA-4AC9-B1DA-FAF420E99505}" srcOrd="0" destOrd="0" presId="urn:microsoft.com/office/officeart/2005/8/layout/lProcess3"/>
    <dgm:cxn modelId="{7721BD0F-EC5C-4FA1-B55E-ED88F7DC2C61}" type="presOf" srcId="{9FF3C893-871C-4C3F-8344-AB85A62F766F}" destId="{04251C92-38F8-47B0-9CD0-CF37CE402CF6}" srcOrd="0" destOrd="0" presId="urn:microsoft.com/office/officeart/2005/8/layout/lProcess3"/>
    <dgm:cxn modelId="{F8A6A4B0-6B23-4162-A7C8-F900BADCAC48}" type="presOf" srcId="{91644851-D399-413F-9818-D142366C7031}" destId="{F708B3EE-8D39-4D79-8200-6C55F9EC7BF3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B556FC68-E054-4021-8CA0-D288C2701028}" type="presOf" srcId="{4779466A-A541-4E9E-AA08-BFB9CB08E906}" destId="{920C8E52-EAC6-4C41-83F2-25E81B7F9328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C33DFFB0-59E6-4294-958B-B16951212C4F}" type="presOf" srcId="{E20BE2F3-E1AF-4D50-A349-15605D9C24F6}" destId="{8543F57A-E0BD-4A92-B4C3-7D2FD6228418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05F72BA3-C0B3-4AFC-A83E-AB782322C884}" type="presOf" srcId="{36C6A17E-2ED9-450C-8B98-DDDDB50F93A4}" destId="{2A6F69D9-3A0B-4EFB-8F2C-6B4933D76028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2762AE6A-1441-4AD2-98A7-110E5C62DB51}" type="presParOf" srcId="{1FCB11E0-4B02-4447-9C0A-090340750633}" destId="{A022FE3E-FD75-4BEE-A1BE-BC012975644C}" srcOrd="0" destOrd="0" presId="urn:microsoft.com/office/officeart/2005/8/layout/lProcess3"/>
    <dgm:cxn modelId="{DAA2E3DA-AAA0-4B07-B80F-DECC0FC5B4B8}" type="presParOf" srcId="{A022FE3E-FD75-4BEE-A1BE-BC012975644C}" destId="{04251C92-38F8-47B0-9CD0-CF37CE402CF6}" srcOrd="0" destOrd="0" presId="urn:microsoft.com/office/officeart/2005/8/layout/lProcess3"/>
    <dgm:cxn modelId="{089952F0-AE8B-47F2-9A72-F44F5FBE57E1}" type="presParOf" srcId="{1FCB11E0-4B02-4447-9C0A-090340750633}" destId="{3F261B19-8415-4553-8083-40CC191AB915}" srcOrd="1" destOrd="0" presId="urn:microsoft.com/office/officeart/2005/8/layout/lProcess3"/>
    <dgm:cxn modelId="{0A7EDB59-7C55-450B-9E33-924AE85DD3E5}" type="presParOf" srcId="{1FCB11E0-4B02-4447-9C0A-090340750633}" destId="{1DCD2B82-7FF5-447E-9541-AFC09B56B12E}" srcOrd="2" destOrd="0" presId="urn:microsoft.com/office/officeart/2005/8/layout/lProcess3"/>
    <dgm:cxn modelId="{CE4892AC-C017-4757-9AB1-9AD2551CA93E}" type="presParOf" srcId="{1DCD2B82-7FF5-447E-9541-AFC09B56B12E}" destId="{3CEAF0E1-C568-4A46-B148-2A16EE1BB04F}" srcOrd="0" destOrd="0" presId="urn:microsoft.com/office/officeart/2005/8/layout/lProcess3"/>
    <dgm:cxn modelId="{8F15161D-BB8A-4207-9E2B-867CFD6DF356}" type="presParOf" srcId="{1FCB11E0-4B02-4447-9C0A-090340750633}" destId="{D48E1684-F547-4FC4-8622-C1C6371009CA}" srcOrd="3" destOrd="0" presId="urn:microsoft.com/office/officeart/2005/8/layout/lProcess3"/>
    <dgm:cxn modelId="{C51C62F1-60A4-4E06-86F8-47990A3F8EF0}" type="presParOf" srcId="{1FCB11E0-4B02-4447-9C0A-090340750633}" destId="{19133376-A1B4-49CA-A806-EDE90653509C}" srcOrd="4" destOrd="0" presId="urn:microsoft.com/office/officeart/2005/8/layout/lProcess3"/>
    <dgm:cxn modelId="{26F889F0-3216-45E0-93F2-94FD0560A8BC}" type="presParOf" srcId="{19133376-A1B4-49CA-A806-EDE90653509C}" destId="{2A6F69D9-3A0B-4EFB-8F2C-6B4933D76028}" srcOrd="0" destOrd="0" presId="urn:microsoft.com/office/officeart/2005/8/layout/lProcess3"/>
    <dgm:cxn modelId="{08868FAB-BAF5-4F35-98B1-ED01FB95A343}" type="presParOf" srcId="{1FCB11E0-4B02-4447-9C0A-090340750633}" destId="{F5275F4B-DF56-41EE-9BDA-F1F7F321D45E}" srcOrd="5" destOrd="0" presId="urn:microsoft.com/office/officeart/2005/8/layout/lProcess3"/>
    <dgm:cxn modelId="{AF21AAD8-B96D-4105-8EDB-803533ACB1EC}" type="presParOf" srcId="{1FCB11E0-4B02-4447-9C0A-090340750633}" destId="{03804AB6-7354-4D8B-87CE-5677E0E2890A}" srcOrd="6" destOrd="0" presId="urn:microsoft.com/office/officeart/2005/8/layout/lProcess3"/>
    <dgm:cxn modelId="{E66E5F8B-C0B1-4993-9788-D30F38D2F674}" type="presParOf" srcId="{03804AB6-7354-4D8B-87CE-5677E0E2890A}" destId="{AF748A5A-35CA-4AC9-B1DA-FAF420E99505}" srcOrd="0" destOrd="0" presId="urn:microsoft.com/office/officeart/2005/8/layout/lProcess3"/>
    <dgm:cxn modelId="{B4B2DBD7-48E5-49A3-A6C7-F6B1EEC4F8E1}" type="presParOf" srcId="{1FCB11E0-4B02-4447-9C0A-090340750633}" destId="{DBCECB88-549F-48E6-BC7E-63DC00E69A14}" srcOrd="7" destOrd="0" presId="urn:microsoft.com/office/officeart/2005/8/layout/lProcess3"/>
    <dgm:cxn modelId="{F48DD4CC-9A0A-4026-B303-8680BD7CFFFD}" type="presParOf" srcId="{1FCB11E0-4B02-4447-9C0A-090340750633}" destId="{8CF44308-770C-4783-937C-D04799DFEBB1}" srcOrd="8" destOrd="0" presId="urn:microsoft.com/office/officeart/2005/8/layout/lProcess3"/>
    <dgm:cxn modelId="{3517919F-8A7E-464C-8C57-02CDF06AFD24}" type="presParOf" srcId="{8CF44308-770C-4783-937C-D04799DFEBB1}" destId="{152A0D8E-325F-4455-A0C0-BF5D2B5EB16D}" srcOrd="0" destOrd="0" presId="urn:microsoft.com/office/officeart/2005/8/layout/lProcess3"/>
    <dgm:cxn modelId="{322EC65D-930D-40D1-8A80-5094BB58A2D8}" type="presParOf" srcId="{1FCB11E0-4B02-4447-9C0A-090340750633}" destId="{F1F855BA-904E-4413-A48F-8D729A065711}" srcOrd="9" destOrd="0" presId="urn:microsoft.com/office/officeart/2005/8/layout/lProcess3"/>
    <dgm:cxn modelId="{448DF76A-77A0-411B-B3B1-6BAB3263297E}" type="presParOf" srcId="{1FCB11E0-4B02-4447-9C0A-090340750633}" destId="{3F901EAE-7839-4802-ACFE-EAA692104487}" srcOrd="10" destOrd="0" presId="urn:microsoft.com/office/officeart/2005/8/layout/lProcess3"/>
    <dgm:cxn modelId="{997472E0-C953-4C8C-964A-31656984D7F0}" type="presParOf" srcId="{3F901EAE-7839-4802-ACFE-EAA692104487}" destId="{8543F57A-E0BD-4A92-B4C3-7D2FD6228418}" srcOrd="0" destOrd="0" presId="urn:microsoft.com/office/officeart/2005/8/layout/lProcess3"/>
    <dgm:cxn modelId="{F1FE1582-BD80-47F8-B372-CEF5E50A4AC8}" type="presParOf" srcId="{1FCB11E0-4B02-4447-9C0A-090340750633}" destId="{D2BE82F2-CDB4-4476-9778-25CBD3B60FE7}" srcOrd="11" destOrd="0" presId="urn:microsoft.com/office/officeart/2005/8/layout/lProcess3"/>
    <dgm:cxn modelId="{7E991C58-BF07-4BA6-A386-29221694FFC1}" type="presParOf" srcId="{1FCB11E0-4B02-4447-9C0A-090340750633}" destId="{8F45CF52-0563-479F-A6B8-A37DFF208AC8}" srcOrd="12" destOrd="0" presId="urn:microsoft.com/office/officeart/2005/8/layout/lProcess3"/>
    <dgm:cxn modelId="{6DEFF7B7-AE33-45C4-9EEC-4A0E2163D4B9}" type="presParOf" srcId="{8F45CF52-0563-479F-A6B8-A37DFF208AC8}" destId="{A536FED7-B7F2-47BB-B8AD-FDC01EB51BC2}" srcOrd="0" destOrd="0" presId="urn:microsoft.com/office/officeart/2005/8/layout/lProcess3"/>
    <dgm:cxn modelId="{8B935BE8-4577-4A42-B997-B61230AFDC26}" type="presParOf" srcId="{1FCB11E0-4B02-4447-9C0A-090340750633}" destId="{2438D348-BED9-403A-B07F-AD6C03023D5A}" srcOrd="13" destOrd="0" presId="urn:microsoft.com/office/officeart/2005/8/layout/lProcess3"/>
    <dgm:cxn modelId="{10BDEE2E-97B6-44EE-964A-1746AF6896AB}" type="presParOf" srcId="{1FCB11E0-4B02-4447-9C0A-090340750633}" destId="{9218A836-FA68-4FC8-9237-02B6CE01E67B}" srcOrd="14" destOrd="0" presId="urn:microsoft.com/office/officeart/2005/8/layout/lProcess3"/>
    <dgm:cxn modelId="{DF665440-7C74-43F9-AB92-E8F0E646D844}" type="presParOf" srcId="{9218A836-FA68-4FC8-9237-02B6CE01E67B}" destId="{920C8E52-EAC6-4C41-83F2-25E81B7F9328}" srcOrd="0" destOrd="0" presId="urn:microsoft.com/office/officeart/2005/8/layout/lProcess3"/>
    <dgm:cxn modelId="{26ED6851-02CD-4DCC-BB90-92C0B00DB351}" type="presParOf" srcId="{1FCB11E0-4B02-4447-9C0A-090340750633}" destId="{2525EDD5-F099-43BB-BC27-F4CEE7EB6D3C}" srcOrd="15" destOrd="0" presId="urn:microsoft.com/office/officeart/2005/8/layout/lProcess3"/>
    <dgm:cxn modelId="{8562D42E-A91C-47E2-8FC1-4003606585F3}" type="presParOf" srcId="{1FCB11E0-4B02-4447-9C0A-090340750633}" destId="{F02BCDE0-56FE-4D85-AA13-A700B8E8C894}" srcOrd="16" destOrd="0" presId="urn:microsoft.com/office/officeart/2005/8/layout/lProcess3"/>
    <dgm:cxn modelId="{15438F27-0FA5-4FC2-99ED-0DCD54F2ADF1}" type="presParOf" srcId="{F02BCDE0-56FE-4D85-AA13-A700B8E8C894}" destId="{AC64DBBD-038A-41EF-9EAC-B292D7DC79AB}" srcOrd="0" destOrd="0" presId="urn:microsoft.com/office/officeart/2005/8/layout/lProcess3"/>
    <dgm:cxn modelId="{FF848B18-C0B7-46CD-9F0D-5E3E4DCB60D9}" type="presParOf" srcId="{1FCB11E0-4B02-4447-9C0A-090340750633}" destId="{EF94B501-C88A-409B-87A9-A30849741A55}" srcOrd="17" destOrd="0" presId="urn:microsoft.com/office/officeart/2005/8/layout/lProcess3"/>
    <dgm:cxn modelId="{39BED0A4-167B-42DD-A59D-9845FAFD4E91}" type="presParOf" srcId="{1FCB11E0-4B02-4447-9C0A-090340750633}" destId="{326AF501-9036-443C-A0B6-D78E6B3A7531}" srcOrd="18" destOrd="0" presId="urn:microsoft.com/office/officeart/2005/8/layout/lProcess3"/>
    <dgm:cxn modelId="{7FF2231F-9791-4B10-ABB6-778D4C990792}" type="presParOf" srcId="{326AF501-9036-443C-A0B6-D78E6B3A7531}" destId="{4D20692C-FDF6-46C2-A7E4-44D6B2A07BE3}" srcOrd="0" destOrd="0" presId="urn:microsoft.com/office/officeart/2005/8/layout/lProcess3"/>
    <dgm:cxn modelId="{4485F917-6439-487A-A5AE-B0B9F37836FD}" type="presParOf" srcId="{1FCB11E0-4B02-4447-9C0A-090340750633}" destId="{0B55C65B-9589-42A4-BA0F-FBEF28448E8D}" srcOrd="19" destOrd="0" presId="urn:microsoft.com/office/officeart/2005/8/layout/lProcess3"/>
    <dgm:cxn modelId="{AA0F2E39-A5C4-4A6E-9F2E-CF4231720ECC}" type="presParOf" srcId="{1FCB11E0-4B02-4447-9C0A-090340750633}" destId="{86507D57-6592-4A82-B05D-82869D385344}" srcOrd="20" destOrd="0" presId="urn:microsoft.com/office/officeart/2005/8/layout/lProcess3"/>
    <dgm:cxn modelId="{505B78C8-6E53-4DD6-8504-C254091E0BF4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8983E8E3-FC09-438F-AF40-903CB44BC7F6}" type="presOf" srcId="{E967D935-F473-4C2A-9E8A-4401CD7E1DAF}" destId="{AC64DBBD-038A-41EF-9EAC-B292D7DC79AB}" srcOrd="0" destOrd="0" presId="urn:microsoft.com/office/officeart/2005/8/layout/lProcess3"/>
    <dgm:cxn modelId="{27FEF6B7-F9A4-4917-95E1-DDD21EAA435E}" type="presOf" srcId="{08520747-60C7-4B80-9887-37D49DECCC5A}" destId="{3CEAF0E1-C568-4A46-B148-2A16EE1BB04F}" srcOrd="0" destOrd="0" presId="urn:microsoft.com/office/officeart/2005/8/layout/lProcess3"/>
    <dgm:cxn modelId="{12832BDE-A12D-425F-AE7B-772BFB808FCF}" type="presOf" srcId="{9FF3C893-871C-4C3F-8344-AB85A62F766F}" destId="{04251C92-38F8-47B0-9CD0-CF37CE402CF6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A1DA7B1D-6515-4151-85DB-F05B7E0BDDCE}" type="presOf" srcId="{43BFC132-3848-4FA6-BAEC-073D20394BF3}" destId="{AF748A5A-35CA-4AC9-B1DA-FAF420E99505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80BE71BE-E26A-473A-A0CE-0B50FD90CD3C}" type="presOf" srcId="{85C6C3DA-B130-41F1-AAB7-731AF32F429E}" destId="{1FCB11E0-4B02-4447-9C0A-090340750633}" srcOrd="0" destOrd="0" presId="urn:microsoft.com/office/officeart/2005/8/layout/lProcess3"/>
    <dgm:cxn modelId="{EA14D7F9-44E7-44B7-BE82-E72B3AA06BEB}" type="presOf" srcId="{36C6A17E-2ED9-450C-8B98-DDDDB50F93A4}" destId="{2A6F69D9-3A0B-4EFB-8F2C-6B4933D76028}" srcOrd="0" destOrd="0" presId="urn:microsoft.com/office/officeart/2005/8/layout/lProcess3"/>
    <dgm:cxn modelId="{3AFAFA65-2360-4F68-BA27-4BFBB3DFBA79}" type="presOf" srcId="{E20BE2F3-E1AF-4D50-A349-15605D9C24F6}" destId="{8543F57A-E0BD-4A92-B4C3-7D2FD6228418}" srcOrd="0" destOrd="0" presId="urn:microsoft.com/office/officeart/2005/8/layout/lProcess3"/>
    <dgm:cxn modelId="{A4539D9D-B2D1-43F1-9411-F562EBC41F4B}" type="presOf" srcId="{8DAB0C79-0987-4077-A5D0-22861DB3FEE8}" destId="{152A0D8E-325F-4455-A0C0-BF5D2B5EB16D}" srcOrd="0" destOrd="0" presId="urn:microsoft.com/office/officeart/2005/8/layout/lProcess3"/>
    <dgm:cxn modelId="{535AC088-EDD9-442C-BA21-F005C9CC4FC9}" type="presOf" srcId="{91644851-D399-413F-9818-D142366C7031}" destId="{F708B3EE-8D39-4D79-8200-6C55F9EC7BF3}" srcOrd="0" destOrd="0" presId="urn:microsoft.com/office/officeart/2005/8/layout/lProcess3"/>
    <dgm:cxn modelId="{AB4D4D12-80F0-4D10-9ED8-5D955F7A1CD6}" type="presOf" srcId="{0D9CA50D-1CCB-4C6E-A5A5-75DC01F60BFE}" destId="{A536FED7-B7F2-47BB-B8AD-FDC01EB51BC2}" srcOrd="0" destOrd="0" presId="urn:microsoft.com/office/officeart/2005/8/layout/lProcess3"/>
    <dgm:cxn modelId="{48C47ACA-29D1-43E8-A74B-92FCCF4DAC55}" type="presOf" srcId="{563BAD62-0A3B-4397-B267-933341EA8061}" destId="{4D20692C-FDF6-46C2-A7E4-44D6B2A07BE3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601CFEF5-7486-462F-9879-D02EE19E6673}" type="presOf" srcId="{4779466A-A541-4E9E-AA08-BFB9CB08E906}" destId="{920C8E52-EAC6-4C41-83F2-25E81B7F9328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0123F4D9-79FA-403D-9CCF-992D6CFE6802}" type="presParOf" srcId="{1FCB11E0-4B02-4447-9C0A-090340750633}" destId="{A022FE3E-FD75-4BEE-A1BE-BC012975644C}" srcOrd="0" destOrd="0" presId="urn:microsoft.com/office/officeart/2005/8/layout/lProcess3"/>
    <dgm:cxn modelId="{B8D0FB44-310D-4EEC-8CB5-7AA75E4C4604}" type="presParOf" srcId="{A022FE3E-FD75-4BEE-A1BE-BC012975644C}" destId="{04251C92-38F8-47B0-9CD0-CF37CE402CF6}" srcOrd="0" destOrd="0" presId="urn:microsoft.com/office/officeart/2005/8/layout/lProcess3"/>
    <dgm:cxn modelId="{164EF2C7-0046-404E-88BF-BC5951A72E18}" type="presParOf" srcId="{1FCB11E0-4B02-4447-9C0A-090340750633}" destId="{3F261B19-8415-4553-8083-40CC191AB915}" srcOrd="1" destOrd="0" presId="urn:microsoft.com/office/officeart/2005/8/layout/lProcess3"/>
    <dgm:cxn modelId="{B81DC40F-AA4F-41FC-91B5-29187283D52B}" type="presParOf" srcId="{1FCB11E0-4B02-4447-9C0A-090340750633}" destId="{1DCD2B82-7FF5-447E-9541-AFC09B56B12E}" srcOrd="2" destOrd="0" presId="urn:microsoft.com/office/officeart/2005/8/layout/lProcess3"/>
    <dgm:cxn modelId="{5B9F0E21-6804-4DE3-B2B4-6F8C7C170F5B}" type="presParOf" srcId="{1DCD2B82-7FF5-447E-9541-AFC09B56B12E}" destId="{3CEAF0E1-C568-4A46-B148-2A16EE1BB04F}" srcOrd="0" destOrd="0" presId="urn:microsoft.com/office/officeart/2005/8/layout/lProcess3"/>
    <dgm:cxn modelId="{40245312-BD7C-408A-96A7-850E6F84C515}" type="presParOf" srcId="{1FCB11E0-4B02-4447-9C0A-090340750633}" destId="{D48E1684-F547-4FC4-8622-C1C6371009CA}" srcOrd="3" destOrd="0" presId="urn:microsoft.com/office/officeart/2005/8/layout/lProcess3"/>
    <dgm:cxn modelId="{47A13F0F-B731-4EBA-B509-0E10B12EA069}" type="presParOf" srcId="{1FCB11E0-4B02-4447-9C0A-090340750633}" destId="{19133376-A1B4-49CA-A806-EDE90653509C}" srcOrd="4" destOrd="0" presId="urn:microsoft.com/office/officeart/2005/8/layout/lProcess3"/>
    <dgm:cxn modelId="{F1E251A4-B231-4330-8D95-66A57B44F3E7}" type="presParOf" srcId="{19133376-A1B4-49CA-A806-EDE90653509C}" destId="{2A6F69D9-3A0B-4EFB-8F2C-6B4933D76028}" srcOrd="0" destOrd="0" presId="urn:microsoft.com/office/officeart/2005/8/layout/lProcess3"/>
    <dgm:cxn modelId="{50D790EC-FBFD-4E1C-BC50-79F8C5D443F7}" type="presParOf" srcId="{1FCB11E0-4B02-4447-9C0A-090340750633}" destId="{F5275F4B-DF56-41EE-9BDA-F1F7F321D45E}" srcOrd="5" destOrd="0" presId="urn:microsoft.com/office/officeart/2005/8/layout/lProcess3"/>
    <dgm:cxn modelId="{F7AD55F5-9253-4B1D-9C5E-D1518C6D1584}" type="presParOf" srcId="{1FCB11E0-4B02-4447-9C0A-090340750633}" destId="{03804AB6-7354-4D8B-87CE-5677E0E2890A}" srcOrd="6" destOrd="0" presId="urn:microsoft.com/office/officeart/2005/8/layout/lProcess3"/>
    <dgm:cxn modelId="{85BDAC97-3DC5-4A44-9135-C3B3DF4A829F}" type="presParOf" srcId="{03804AB6-7354-4D8B-87CE-5677E0E2890A}" destId="{AF748A5A-35CA-4AC9-B1DA-FAF420E99505}" srcOrd="0" destOrd="0" presId="urn:microsoft.com/office/officeart/2005/8/layout/lProcess3"/>
    <dgm:cxn modelId="{A00CE4B4-FC12-4C1A-9395-17A265339452}" type="presParOf" srcId="{1FCB11E0-4B02-4447-9C0A-090340750633}" destId="{DBCECB88-549F-48E6-BC7E-63DC00E69A14}" srcOrd="7" destOrd="0" presId="urn:microsoft.com/office/officeart/2005/8/layout/lProcess3"/>
    <dgm:cxn modelId="{98C525D7-E74A-402D-924B-5BF7EA7F33DD}" type="presParOf" srcId="{1FCB11E0-4B02-4447-9C0A-090340750633}" destId="{8CF44308-770C-4783-937C-D04799DFEBB1}" srcOrd="8" destOrd="0" presId="urn:microsoft.com/office/officeart/2005/8/layout/lProcess3"/>
    <dgm:cxn modelId="{7426B3F0-63C0-4504-97B0-F43C4CFF4015}" type="presParOf" srcId="{8CF44308-770C-4783-937C-D04799DFEBB1}" destId="{152A0D8E-325F-4455-A0C0-BF5D2B5EB16D}" srcOrd="0" destOrd="0" presId="urn:microsoft.com/office/officeart/2005/8/layout/lProcess3"/>
    <dgm:cxn modelId="{15FEE8E8-0AE2-4B8C-80F4-804E12ABF0CD}" type="presParOf" srcId="{1FCB11E0-4B02-4447-9C0A-090340750633}" destId="{F1F855BA-904E-4413-A48F-8D729A065711}" srcOrd="9" destOrd="0" presId="urn:microsoft.com/office/officeart/2005/8/layout/lProcess3"/>
    <dgm:cxn modelId="{309A92F7-99F8-4FF0-868A-41E62AF93B72}" type="presParOf" srcId="{1FCB11E0-4B02-4447-9C0A-090340750633}" destId="{3F901EAE-7839-4802-ACFE-EAA692104487}" srcOrd="10" destOrd="0" presId="urn:microsoft.com/office/officeart/2005/8/layout/lProcess3"/>
    <dgm:cxn modelId="{9B9CAFF3-A29F-4A95-BB9D-B32BDC59FE86}" type="presParOf" srcId="{3F901EAE-7839-4802-ACFE-EAA692104487}" destId="{8543F57A-E0BD-4A92-B4C3-7D2FD6228418}" srcOrd="0" destOrd="0" presId="urn:microsoft.com/office/officeart/2005/8/layout/lProcess3"/>
    <dgm:cxn modelId="{F58B4A01-D4BB-4AF0-8BCC-361B4000D7C5}" type="presParOf" srcId="{1FCB11E0-4B02-4447-9C0A-090340750633}" destId="{D2BE82F2-CDB4-4476-9778-25CBD3B60FE7}" srcOrd="11" destOrd="0" presId="urn:microsoft.com/office/officeart/2005/8/layout/lProcess3"/>
    <dgm:cxn modelId="{6B194C92-4F8C-426F-9C07-2804F4D561BB}" type="presParOf" srcId="{1FCB11E0-4B02-4447-9C0A-090340750633}" destId="{8F45CF52-0563-479F-A6B8-A37DFF208AC8}" srcOrd="12" destOrd="0" presId="urn:microsoft.com/office/officeart/2005/8/layout/lProcess3"/>
    <dgm:cxn modelId="{D4066469-0FCD-4636-8F65-AB639EF2FAE8}" type="presParOf" srcId="{8F45CF52-0563-479F-A6B8-A37DFF208AC8}" destId="{A536FED7-B7F2-47BB-B8AD-FDC01EB51BC2}" srcOrd="0" destOrd="0" presId="urn:microsoft.com/office/officeart/2005/8/layout/lProcess3"/>
    <dgm:cxn modelId="{2893EFD2-F32E-4EB0-831B-4C6ADA53AF34}" type="presParOf" srcId="{1FCB11E0-4B02-4447-9C0A-090340750633}" destId="{2438D348-BED9-403A-B07F-AD6C03023D5A}" srcOrd="13" destOrd="0" presId="urn:microsoft.com/office/officeart/2005/8/layout/lProcess3"/>
    <dgm:cxn modelId="{FAB62E62-3F31-41F0-B084-0C84D7591A35}" type="presParOf" srcId="{1FCB11E0-4B02-4447-9C0A-090340750633}" destId="{9218A836-FA68-4FC8-9237-02B6CE01E67B}" srcOrd="14" destOrd="0" presId="urn:microsoft.com/office/officeart/2005/8/layout/lProcess3"/>
    <dgm:cxn modelId="{6EF8B49D-C550-4D84-822F-96910F38F8B1}" type="presParOf" srcId="{9218A836-FA68-4FC8-9237-02B6CE01E67B}" destId="{920C8E52-EAC6-4C41-83F2-25E81B7F9328}" srcOrd="0" destOrd="0" presId="urn:microsoft.com/office/officeart/2005/8/layout/lProcess3"/>
    <dgm:cxn modelId="{2ED5C051-14D2-4505-939E-AA171656E94E}" type="presParOf" srcId="{1FCB11E0-4B02-4447-9C0A-090340750633}" destId="{2525EDD5-F099-43BB-BC27-F4CEE7EB6D3C}" srcOrd="15" destOrd="0" presId="urn:microsoft.com/office/officeart/2005/8/layout/lProcess3"/>
    <dgm:cxn modelId="{502CCFDB-8203-4BD5-A400-F42C4120A24F}" type="presParOf" srcId="{1FCB11E0-4B02-4447-9C0A-090340750633}" destId="{F02BCDE0-56FE-4D85-AA13-A700B8E8C894}" srcOrd="16" destOrd="0" presId="urn:microsoft.com/office/officeart/2005/8/layout/lProcess3"/>
    <dgm:cxn modelId="{F89B2AEC-E0D8-4D7D-ADC5-D9C727B63DE4}" type="presParOf" srcId="{F02BCDE0-56FE-4D85-AA13-A700B8E8C894}" destId="{AC64DBBD-038A-41EF-9EAC-B292D7DC79AB}" srcOrd="0" destOrd="0" presId="urn:microsoft.com/office/officeart/2005/8/layout/lProcess3"/>
    <dgm:cxn modelId="{B61FBC3D-F2F1-4944-8B2C-816F54B89D36}" type="presParOf" srcId="{1FCB11E0-4B02-4447-9C0A-090340750633}" destId="{EF94B501-C88A-409B-87A9-A30849741A55}" srcOrd="17" destOrd="0" presId="urn:microsoft.com/office/officeart/2005/8/layout/lProcess3"/>
    <dgm:cxn modelId="{951FE136-E2B8-4A3D-9FA7-96AF5F3B8FB6}" type="presParOf" srcId="{1FCB11E0-4B02-4447-9C0A-090340750633}" destId="{326AF501-9036-443C-A0B6-D78E6B3A7531}" srcOrd="18" destOrd="0" presId="urn:microsoft.com/office/officeart/2005/8/layout/lProcess3"/>
    <dgm:cxn modelId="{EBD3DC03-A894-4017-BBCE-8F4147A37F43}" type="presParOf" srcId="{326AF501-9036-443C-A0B6-D78E6B3A7531}" destId="{4D20692C-FDF6-46C2-A7E4-44D6B2A07BE3}" srcOrd="0" destOrd="0" presId="urn:microsoft.com/office/officeart/2005/8/layout/lProcess3"/>
    <dgm:cxn modelId="{971D3FFD-9FDF-480C-B1D9-479900B41BD7}" type="presParOf" srcId="{1FCB11E0-4B02-4447-9C0A-090340750633}" destId="{0B55C65B-9589-42A4-BA0F-FBEF28448E8D}" srcOrd="19" destOrd="0" presId="urn:microsoft.com/office/officeart/2005/8/layout/lProcess3"/>
    <dgm:cxn modelId="{AB62A8C3-4E89-42E1-A36A-442CCBFA0ACE}" type="presParOf" srcId="{1FCB11E0-4B02-4447-9C0A-090340750633}" destId="{86507D57-6592-4A82-B05D-82869D385344}" srcOrd="20" destOrd="0" presId="urn:microsoft.com/office/officeart/2005/8/layout/lProcess3"/>
    <dgm:cxn modelId="{8F9126F4-E524-4981-8EC0-3614FC6C8931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F0B29746-6180-4716-A94A-39238F317146}" type="presOf" srcId="{91644851-D399-413F-9818-D142366C7031}" destId="{F708B3EE-8D39-4D79-8200-6C55F9EC7BF3}" srcOrd="0" destOrd="0" presId="urn:microsoft.com/office/officeart/2005/8/layout/lProcess3"/>
    <dgm:cxn modelId="{125B53C4-C4FB-49EA-B17F-BC0BE3840651}" type="presOf" srcId="{E967D935-F473-4C2A-9E8A-4401CD7E1DAF}" destId="{AC64DBBD-038A-41EF-9EAC-B292D7DC79AB}" srcOrd="0" destOrd="0" presId="urn:microsoft.com/office/officeart/2005/8/layout/lProcess3"/>
    <dgm:cxn modelId="{E7940F0D-3514-40D7-BF1E-FF912EB0B20E}" type="presOf" srcId="{563BAD62-0A3B-4397-B267-933341EA8061}" destId="{4D20692C-FDF6-46C2-A7E4-44D6B2A07BE3}" srcOrd="0" destOrd="0" presId="urn:microsoft.com/office/officeart/2005/8/layout/lProcess3"/>
    <dgm:cxn modelId="{259F676C-C4A3-4D4B-A0C9-B4B7E1987BCE}" type="presOf" srcId="{8DAB0C79-0987-4077-A5D0-22861DB3FEE8}" destId="{152A0D8E-325F-4455-A0C0-BF5D2B5EB16D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C489B9C7-43FD-4164-8B2E-CB537000D182}" type="presOf" srcId="{08520747-60C7-4B80-9887-37D49DECCC5A}" destId="{3CEAF0E1-C568-4A46-B148-2A16EE1BB04F}" srcOrd="0" destOrd="0" presId="urn:microsoft.com/office/officeart/2005/8/layout/lProcess3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F51A1B2A-FFAD-42BB-9343-E36AE743B5A1}" type="presOf" srcId="{0D9CA50D-1CCB-4C6E-A5A5-75DC01F60BFE}" destId="{A536FED7-B7F2-47BB-B8AD-FDC01EB51BC2}" srcOrd="0" destOrd="0" presId="urn:microsoft.com/office/officeart/2005/8/layout/lProcess3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F85925E5-B462-4044-BAC2-759FA2276901}" type="presOf" srcId="{36C6A17E-2ED9-450C-8B98-DDDDB50F93A4}" destId="{2A6F69D9-3A0B-4EFB-8F2C-6B4933D76028}" srcOrd="0" destOrd="0" presId="urn:microsoft.com/office/officeart/2005/8/layout/lProcess3"/>
    <dgm:cxn modelId="{FD518FE7-5DCE-4C4B-B566-C5F28F87F269}" type="presOf" srcId="{85C6C3DA-B130-41F1-AAB7-731AF32F429E}" destId="{1FCB11E0-4B02-4447-9C0A-090340750633}" srcOrd="0" destOrd="0" presId="urn:microsoft.com/office/officeart/2005/8/layout/lProcess3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53E58B81-71A8-49FF-A9D1-13698523452C}" type="presOf" srcId="{4779466A-A541-4E9E-AA08-BFB9CB08E906}" destId="{920C8E52-EAC6-4C41-83F2-25E81B7F9328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AF51A865-D979-42B0-ACB1-AC02EAA3A906}" type="presOf" srcId="{E20BE2F3-E1AF-4D50-A349-15605D9C24F6}" destId="{8543F57A-E0BD-4A92-B4C3-7D2FD6228418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C71A413A-B7C1-4032-94D2-6AF813FFB32F}" type="presOf" srcId="{9FF3C893-871C-4C3F-8344-AB85A62F766F}" destId="{04251C92-38F8-47B0-9CD0-CF37CE402CF6}" srcOrd="0" destOrd="0" presId="urn:microsoft.com/office/officeart/2005/8/layout/lProcess3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0518BC4B-DC4A-4E0C-9B7E-52A9C7035B84}" type="presOf" srcId="{43BFC132-3848-4FA6-BAEC-073D20394BF3}" destId="{AF748A5A-35CA-4AC9-B1DA-FAF420E99505}" srcOrd="0" destOrd="0" presId="urn:microsoft.com/office/officeart/2005/8/layout/lProcess3"/>
    <dgm:cxn modelId="{4DBCCB4A-8151-45A6-844E-F8DDCC861595}" type="presParOf" srcId="{1FCB11E0-4B02-4447-9C0A-090340750633}" destId="{A022FE3E-FD75-4BEE-A1BE-BC012975644C}" srcOrd="0" destOrd="0" presId="urn:microsoft.com/office/officeart/2005/8/layout/lProcess3"/>
    <dgm:cxn modelId="{9EAD3302-D0C2-4179-89E6-DC9D834FA3F3}" type="presParOf" srcId="{A022FE3E-FD75-4BEE-A1BE-BC012975644C}" destId="{04251C92-38F8-47B0-9CD0-CF37CE402CF6}" srcOrd="0" destOrd="0" presId="urn:microsoft.com/office/officeart/2005/8/layout/lProcess3"/>
    <dgm:cxn modelId="{97A26E21-8A1F-4D08-A611-383BB21D0274}" type="presParOf" srcId="{1FCB11E0-4B02-4447-9C0A-090340750633}" destId="{3F261B19-8415-4553-8083-40CC191AB915}" srcOrd="1" destOrd="0" presId="urn:microsoft.com/office/officeart/2005/8/layout/lProcess3"/>
    <dgm:cxn modelId="{D341F013-0DDA-4529-9212-574C35B7BBE8}" type="presParOf" srcId="{1FCB11E0-4B02-4447-9C0A-090340750633}" destId="{1DCD2B82-7FF5-447E-9541-AFC09B56B12E}" srcOrd="2" destOrd="0" presId="urn:microsoft.com/office/officeart/2005/8/layout/lProcess3"/>
    <dgm:cxn modelId="{9ACCB6CA-B56B-4AB9-B3CD-E2052BCD3AFB}" type="presParOf" srcId="{1DCD2B82-7FF5-447E-9541-AFC09B56B12E}" destId="{3CEAF0E1-C568-4A46-B148-2A16EE1BB04F}" srcOrd="0" destOrd="0" presId="urn:microsoft.com/office/officeart/2005/8/layout/lProcess3"/>
    <dgm:cxn modelId="{E0FB64DB-9A72-487D-8172-773EC70E37D4}" type="presParOf" srcId="{1FCB11E0-4B02-4447-9C0A-090340750633}" destId="{D48E1684-F547-4FC4-8622-C1C6371009CA}" srcOrd="3" destOrd="0" presId="urn:microsoft.com/office/officeart/2005/8/layout/lProcess3"/>
    <dgm:cxn modelId="{6E53A059-4B56-4E40-8CFA-E4D810440664}" type="presParOf" srcId="{1FCB11E0-4B02-4447-9C0A-090340750633}" destId="{19133376-A1B4-49CA-A806-EDE90653509C}" srcOrd="4" destOrd="0" presId="urn:microsoft.com/office/officeart/2005/8/layout/lProcess3"/>
    <dgm:cxn modelId="{DA509011-83B7-497E-878A-8D10A2E57CA0}" type="presParOf" srcId="{19133376-A1B4-49CA-A806-EDE90653509C}" destId="{2A6F69D9-3A0B-4EFB-8F2C-6B4933D76028}" srcOrd="0" destOrd="0" presId="urn:microsoft.com/office/officeart/2005/8/layout/lProcess3"/>
    <dgm:cxn modelId="{C76ECD27-D65A-42C4-962C-2A643F5A06B9}" type="presParOf" srcId="{1FCB11E0-4B02-4447-9C0A-090340750633}" destId="{F5275F4B-DF56-41EE-9BDA-F1F7F321D45E}" srcOrd="5" destOrd="0" presId="urn:microsoft.com/office/officeart/2005/8/layout/lProcess3"/>
    <dgm:cxn modelId="{04D49709-AF8C-4BAF-BCAA-799567806269}" type="presParOf" srcId="{1FCB11E0-4B02-4447-9C0A-090340750633}" destId="{03804AB6-7354-4D8B-87CE-5677E0E2890A}" srcOrd="6" destOrd="0" presId="urn:microsoft.com/office/officeart/2005/8/layout/lProcess3"/>
    <dgm:cxn modelId="{3696C9DE-6859-4E21-A444-E2E85B05D8A4}" type="presParOf" srcId="{03804AB6-7354-4D8B-87CE-5677E0E2890A}" destId="{AF748A5A-35CA-4AC9-B1DA-FAF420E99505}" srcOrd="0" destOrd="0" presId="urn:microsoft.com/office/officeart/2005/8/layout/lProcess3"/>
    <dgm:cxn modelId="{502B51D5-7EA3-41CB-8838-1BA1F5A56C68}" type="presParOf" srcId="{1FCB11E0-4B02-4447-9C0A-090340750633}" destId="{DBCECB88-549F-48E6-BC7E-63DC00E69A14}" srcOrd="7" destOrd="0" presId="urn:microsoft.com/office/officeart/2005/8/layout/lProcess3"/>
    <dgm:cxn modelId="{9D295D2E-B553-487F-8996-B301311C0D5B}" type="presParOf" srcId="{1FCB11E0-4B02-4447-9C0A-090340750633}" destId="{8CF44308-770C-4783-937C-D04799DFEBB1}" srcOrd="8" destOrd="0" presId="urn:microsoft.com/office/officeart/2005/8/layout/lProcess3"/>
    <dgm:cxn modelId="{78CCFC9A-7259-4405-8F1C-CCB6E2064EF6}" type="presParOf" srcId="{8CF44308-770C-4783-937C-D04799DFEBB1}" destId="{152A0D8E-325F-4455-A0C0-BF5D2B5EB16D}" srcOrd="0" destOrd="0" presId="urn:microsoft.com/office/officeart/2005/8/layout/lProcess3"/>
    <dgm:cxn modelId="{FD1ED329-E0D1-46A7-8078-BC9857FF25D3}" type="presParOf" srcId="{1FCB11E0-4B02-4447-9C0A-090340750633}" destId="{F1F855BA-904E-4413-A48F-8D729A065711}" srcOrd="9" destOrd="0" presId="urn:microsoft.com/office/officeart/2005/8/layout/lProcess3"/>
    <dgm:cxn modelId="{ED617A34-B6AA-47A2-9700-45C864417E9B}" type="presParOf" srcId="{1FCB11E0-4B02-4447-9C0A-090340750633}" destId="{3F901EAE-7839-4802-ACFE-EAA692104487}" srcOrd="10" destOrd="0" presId="urn:microsoft.com/office/officeart/2005/8/layout/lProcess3"/>
    <dgm:cxn modelId="{117A4333-31C3-48AF-B704-D4D3291D95F7}" type="presParOf" srcId="{3F901EAE-7839-4802-ACFE-EAA692104487}" destId="{8543F57A-E0BD-4A92-B4C3-7D2FD6228418}" srcOrd="0" destOrd="0" presId="urn:microsoft.com/office/officeart/2005/8/layout/lProcess3"/>
    <dgm:cxn modelId="{E4FE69F0-12B5-417E-84C2-51C8ECFCC5D6}" type="presParOf" srcId="{1FCB11E0-4B02-4447-9C0A-090340750633}" destId="{D2BE82F2-CDB4-4476-9778-25CBD3B60FE7}" srcOrd="11" destOrd="0" presId="urn:microsoft.com/office/officeart/2005/8/layout/lProcess3"/>
    <dgm:cxn modelId="{2BE0BA73-6F88-48C2-9784-49746B9F3563}" type="presParOf" srcId="{1FCB11E0-4B02-4447-9C0A-090340750633}" destId="{8F45CF52-0563-479F-A6B8-A37DFF208AC8}" srcOrd="12" destOrd="0" presId="urn:microsoft.com/office/officeart/2005/8/layout/lProcess3"/>
    <dgm:cxn modelId="{EF6F6278-7752-4988-B22F-FDA827DEDE59}" type="presParOf" srcId="{8F45CF52-0563-479F-A6B8-A37DFF208AC8}" destId="{A536FED7-B7F2-47BB-B8AD-FDC01EB51BC2}" srcOrd="0" destOrd="0" presId="urn:microsoft.com/office/officeart/2005/8/layout/lProcess3"/>
    <dgm:cxn modelId="{10E920C2-0EE0-45B7-BD8C-F55250F8EB18}" type="presParOf" srcId="{1FCB11E0-4B02-4447-9C0A-090340750633}" destId="{2438D348-BED9-403A-B07F-AD6C03023D5A}" srcOrd="13" destOrd="0" presId="urn:microsoft.com/office/officeart/2005/8/layout/lProcess3"/>
    <dgm:cxn modelId="{14889186-1329-406A-B1E5-6F5AE1106759}" type="presParOf" srcId="{1FCB11E0-4B02-4447-9C0A-090340750633}" destId="{9218A836-FA68-4FC8-9237-02B6CE01E67B}" srcOrd="14" destOrd="0" presId="urn:microsoft.com/office/officeart/2005/8/layout/lProcess3"/>
    <dgm:cxn modelId="{76CD957C-984A-48CA-A148-53A7713F3207}" type="presParOf" srcId="{9218A836-FA68-4FC8-9237-02B6CE01E67B}" destId="{920C8E52-EAC6-4C41-83F2-25E81B7F9328}" srcOrd="0" destOrd="0" presId="urn:microsoft.com/office/officeart/2005/8/layout/lProcess3"/>
    <dgm:cxn modelId="{6AD1E79A-F031-4340-8224-70E7894B5E44}" type="presParOf" srcId="{1FCB11E0-4B02-4447-9C0A-090340750633}" destId="{2525EDD5-F099-43BB-BC27-F4CEE7EB6D3C}" srcOrd="15" destOrd="0" presId="urn:microsoft.com/office/officeart/2005/8/layout/lProcess3"/>
    <dgm:cxn modelId="{C35B71E6-9794-49CC-8BDD-2BED3F73BFCF}" type="presParOf" srcId="{1FCB11E0-4B02-4447-9C0A-090340750633}" destId="{F02BCDE0-56FE-4D85-AA13-A700B8E8C894}" srcOrd="16" destOrd="0" presId="urn:microsoft.com/office/officeart/2005/8/layout/lProcess3"/>
    <dgm:cxn modelId="{521F756F-ABD2-487A-B6D9-D9EE69495946}" type="presParOf" srcId="{F02BCDE0-56FE-4D85-AA13-A700B8E8C894}" destId="{AC64DBBD-038A-41EF-9EAC-B292D7DC79AB}" srcOrd="0" destOrd="0" presId="urn:microsoft.com/office/officeart/2005/8/layout/lProcess3"/>
    <dgm:cxn modelId="{D5082479-183F-4759-B1E5-2F195F329B87}" type="presParOf" srcId="{1FCB11E0-4B02-4447-9C0A-090340750633}" destId="{EF94B501-C88A-409B-87A9-A30849741A55}" srcOrd="17" destOrd="0" presId="urn:microsoft.com/office/officeart/2005/8/layout/lProcess3"/>
    <dgm:cxn modelId="{ED73A09C-DE4E-4C54-9925-FB5A87AC53FF}" type="presParOf" srcId="{1FCB11E0-4B02-4447-9C0A-090340750633}" destId="{326AF501-9036-443C-A0B6-D78E6B3A7531}" srcOrd="18" destOrd="0" presId="urn:microsoft.com/office/officeart/2005/8/layout/lProcess3"/>
    <dgm:cxn modelId="{DFFF51C6-E693-4B1B-8235-47410041D51B}" type="presParOf" srcId="{326AF501-9036-443C-A0B6-D78E6B3A7531}" destId="{4D20692C-FDF6-46C2-A7E4-44D6B2A07BE3}" srcOrd="0" destOrd="0" presId="urn:microsoft.com/office/officeart/2005/8/layout/lProcess3"/>
    <dgm:cxn modelId="{5DEEBE1F-EB74-4EED-BCCA-7DA4DB04B382}" type="presParOf" srcId="{1FCB11E0-4B02-4447-9C0A-090340750633}" destId="{0B55C65B-9589-42A4-BA0F-FBEF28448E8D}" srcOrd="19" destOrd="0" presId="urn:microsoft.com/office/officeart/2005/8/layout/lProcess3"/>
    <dgm:cxn modelId="{A38C345B-903B-44A9-BFA2-BC09BE337BFE}" type="presParOf" srcId="{1FCB11E0-4B02-4447-9C0A-090340750633}" destId="{86507D57-6592-4A82-B05D-82869D385344}" srcOrd="20" destOrd="0" presId="urn:microsoft.com/office/officeart/2005/8/layout/lProcess3"/>
    <dgm:cxn modelId="{A38D8D80-2293-427A-A09F-19101DC6AD3E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C6C3DA-B130-41F1-AAB7-731AF32F42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3C893-871C-4C3F-8344-AB85A62F766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CF8368-3293-4EE2-844C-F35C5E602D7F}" type="par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73A76-6968-4198-B3F8-2AD72065D68F}" type="sibTrans" cxnId="{68751F8F-9164-417A-8096-C24BE3D4C2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520747-60C7-4B80-9887-37D49DECCC5A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53684F-82C1-4F32-A15F-9C92C7186E36}" type="par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61703D0-D0F8-45AC-9FC3-21F9837A5002}" type="sibTrans" cxnId="{A7A4A0AB-D41E-4C1B-847F-2C8D478468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C6A17E-2ED9-450C-8B98-DDDDB50F93A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1876D-79EF-4D76-AE94-BA3F3378F06C}" type="par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1EA4A1-11BA-419A-B66A-8693A077D463}" type="sibTrans" cxnId="{21D72181-C958-4DBD-949E-ED02309A64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BFC132-3848-4FA6-BAEC-073D20394BF3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475E9F-9CB9-44F4-B636-CE8063831354}" type="par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B0EFC6-55AD-42F8-A210-56C4E59F43A8}" type="sibTrans" cxnId="{0843BEBA-DDA7-4AEA-8347-A213D6C077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AB0C79-0987-4077-A5D0-22861DB3FEE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43E0E6-545E-401E-8C83-C206E9DD161C}" type="par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829CE5-F649-4317-8F90-2A35139EDCE8}" type="sibTrans" cxnId="{5FDA2EE6-2BBC-470A-8F3C-ED1E1F39B5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0BE2F3-E1AF-4D50-A349-15605D9C24F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DF3FE7-5294-49CB-8495-1FC3EA9D8409}" type="par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83B86-4FA1-474A-970C-4B941457FEE6}" type="sibTrans" cxnId="{F5F960BB-CD1B-4D55-AD8A-FB7B260C2C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9CA50D-1CCB-4C6E-A5A5-75DC01F60BFE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F82973-1CC7-4CB1-80C5-B5341AA3E23D}" type="par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4624D9-F4C9-45FA-B859-13D7B131F24E}" type="sibTrans" cxnId="{BE3FA105-D98E-48AD-8517-946F43ACD0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79466A-A541-4E9E-AA08-BFB9CB08E906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B2169-6B2C-4E86-91C8-C9934998EDC3}" type="par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FDC32-8990-4ACB-9F07-9E00DD8F241C}" type="sibTrans" cxnId="{E96A4A47-BB5E-48FB-986A-37E6E6AA5C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967D935-F473-4C2A-9E8A-4401CD7E1DAF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8B2F97-F7B9-4D74-9B5E-8D090B831856}" type="par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BB16AF-8B7B-440C-8AC3-E4702785A4BA}" type="sibTrans" cxnId="{11BDDDA8-FA14-49BA-978D-FE1E00B801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3BAD62-0A3B-4397-B267-933341EA806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C7FB60-1CCD-40E7-B1D6-60A083D8915E}" type="par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720A66-AA3E-49A8-9501-FA93BF4DDC6A}" type="sibTrans" cxnId="{E7609765-1F73-4D46-9CAC-072BB651E1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644851-D399-413F-9818-D142366C7031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BD40E2-CBF4-4964-9E84-D4B94D39ABA4}" type="par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BB0C0C-FE65-4D79-A7F8-F1C1D25FD6DA}" type="sibTrans" cxnId="{305FD014-9F43-4EAE-9A6A-F2CCD2E15D3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B11E0-4B02-4447-9C0A-090340750633}" type="pres">
      <dgm:prSet presAssocID="{85C6C3DA-B130-41F1-AAB7-731AF32F42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22FE3E-FD75-4BEE-A1BE-BC012975644C}" type="pres">
      <dgm:prSet presAssocID="{9FF3C893-871C-4C3F-8344-AB85A62F766F}" presName="horFlow" presStyleCnt="0"/>
      <dgm:spPr/>
    </dgm:pt>
    <dgm:pt modelId="{04251C92-38F8-47B0-9CD0-CF37CE402CF6}" type="pres">
      <dgm:prSet presAssocID="{9FF3C893-871C-4C3F-8344-AB85A62F766F}" presName="bigChev" presStyleLbl="node1" presStyleIdx="0" presStyleCnt="11"/>
      <dgm:spPr/>
      <dgm:t>
        <a:bodyPr/>
        <a:lstStyle/>
        <a:p>
          <a:endParaRPr lang="en-US"/>
        </a:p>
      </dgm:t>
    </dgm:pt>
    <dgm:pt modelId="{3F261B19-8415-4553-8083-40CC191AB915}" type="pres">
      <dgm:prSet presAssocID="{9FF3C893-871C-4C3F-8344-AB85A62F766F}" presName="vSp" presStyleCnt="0"/>
      <dgm:spPr/>
    </dgm:pt>
    <dgm:pt modelId="{1DCD2B82-7FF5-447E-9541-AFC09B56B12E}" type="pres">
      <dgm:prSet presAssocID="{08520747-60C7-4B80-9887-37D49DECCC5A}" presName="horFlow" presStyleCnt="0"/>
      <dgm:spPr/>
    </dgm:pt>
    <dgm:pt modelId="{3CEAF0E1-C568-4A46-B148-2A16EE1BB04F}" type="pres">
      <dgm:prSet presAssocID="{08520747-60C7-4B80-9887-37D49DECCC5A}" presName="bigChev" presStyleLbl="node1" presStyleIdx="1" presStyleCnt="11"/>
      <dgm:spPr/>
      <dgm:t>
        <a:bodyPr/>
        <a:lstStyle/>
        <a:p>
          <a:endParaRPr lang="en-US"/>
        </a:p>
      </dgm:t>
    </dgm:pt>
    <dgm:pt modelId="{D48E1684-F547-4FC4-8622-C1C6371009CA}" type="pres">
      <dgm:prSet presAssocID="{08520747-60C7-4B80-9887-37D49DECCC5A}" presName="vSp" presStyleCnt="0"/>
      <dgm:spPr/>
    </dgm:pt>
    <dgm:pt modelId="{19133376-A1B4-49CA-A806-EDE90653509C}" type="pres">
      <dgm:prSet presAssocID="{36C6A17E-2ED9-450C-8B98-DDDDB50F93A4}" presName="horFlow" presStyleCnt="0"/>
      <dgm:spPr/>
    </dgm:pt>
    <dgm:pt modelId="{2A6F69D9-3A0B-4EFB-8F2C-6B4933D76028}" type="pres">
      <dgm:prSet presAssocID="{36C6A17E-2ED9-450C-8B98-DDDDB50F93A4}" presName="bigChev" presStyleLbl="node1" presStyleIdx="2" presStyleCnt="11"/>
      <dgm:spPr/>
      <dgm:t>
        <a:bodyPr/>
        <a:lstStyle/>
        <a:p>
          <a:endParaRPr lang="en-US"/>
        </a:p>
      </dgm:t>
    </dgm:pt>
    <dgm:pt modelId="{F5275F4B-DF56-41EE-9BDA-F1F7F321D45E}" type="pres">
      <dgm:prSet presAssocID="{36C6A17E-2ED9-450C-8B98-DDDDB50F93A4}" presName="vSp" presStyleCnt="0"/>
      <dgm:spPr/>
    </dgm:pt>
    <dgm:pt modelId="{03804AB6-7354-4D8B-87CE-5677E0E2890A}" type="pres">
      <dgm:prSet presAssocID="{43BFC132-3848-4FA6-BAEC-073D20394BF3}" presName="horFlow" presStyleCnt="0"/>
      <dgm:spPr/>
    </dgm:pt>
    <dgm:pt modelId="{AF748A5A-35CA-4AC9-B1DA-FAF420E99505}" type="pres">
      <dgm:prSet presAssocID="{43BFC132-3848-4FA6-BAEC-073D20394BF3}" presName="bigChev" presStyleLbl="node1" presStyleIdx="3" presStyleCnt="11"/>
      <dgm:spPr/>
      <dgm:t>
        <a:bodyPr/>
        <a:lstStyle/>
        <a:p>
          <a:endParaRPr lang="en-US"/>
        </a:p>
      </dgm:t>
    </dgm:pt>
    <dgm:pt modelId="{DBCECB88-549F-48E6-BC7E-63DC00E69A14}" type="pres">
      <dgm:prSet presAssocID="{43BFC132-3848-4FA6-BAEC-073D20394BF3}" presName="vSp" presStyleCnt="0"/>
      <dgm:spPr/>
    </dgm:pt>
    <dgm:pt modelId="{8CF44308-770C-4783-937C-D04799DFEBB1}" type="pres">
      <dgm:prSet presAssocID="{8DAB0C79-0987-4077-A5D0-22861DB3FEE8}" presName="horFlow" presStyleCnt="0"/>
      <dgm:spPr/>
    </dgm:pt>
    <dgm:pt modelId="{152A0D8E-325F-4455-A0C0-BF5D2B5EB16D}" type="pres">
      <dgm:prSet presAssocID="{8DAB0C79-0987-4077-A5D0-22861DB3FEE8}" presName="bigChev" presStyleLbl="node1" presStyleIdx="4" presStyleCnt="11"/>
      <dgm:spPr/>
      <dgm:t>
        <a:bodyPr/>
        <a:lstStyle/>
        <a:p>
          <a:endParaRPr lang="en-US"/>
        </a:p>
      </dgm:t>
    </dgm:pt>
    <dgm:pt modelId="{F1F855BA-904E-4413-A48F-8D729A065711}" type="pres">
      <dgm:prSet presAssocID="{8DAB0C79-0987-4077-A5D0-22861DB3FEE8}" presName="vSp" presStyleCnt="0"/>
      <dgm:spPr/>
    </dgm:pt>
    <dgm:pt modelId="{3F901EAE-7839-4802-ACFE-EAA692104487}" type="pres">
      <dgm:prSet presAssocID="{E20BE2F3-E1AF-4D50-A349-15605D9C24F6}" presName="horFlow" presStyleCnt="0"/>
      <dgm:spPr/>
    </dgm:pt>
    <dgm:pt modelId="{8543F57A-E0BD-4A92-B4C3-7D2FD6228418}" type="pres">
      <dgm:prSet presAssocID="{E20BE2F3-E1AF-4D50-A349-15605D9C24F6}" presName="bigChev" presStyleLbl="node1" presStyleIdx="5" presStyleCnt="11"/>
      <dgm:spPr/>
      <dgm:t>
        <a:bodyPr/>
        <a:lstStyle/>
        <a:p>
          <a:endParaRPr lang="en-US"/>
        </a:p>
      </dgm:t>
    </dgm:pt>
    <dgm:pt modelId="{D2BE82F2-CDB4-4476-9778-25CBD3B60FE7}" type="pres">
      <dgm:prSet presAssocID="{E20BE2F3-E1AF-4D50-A349-15605D9C24F6}" presName="vSp" presStyleCnt="0"/>
      <dgm:spPr/>
    </dgm:pt>
    <dgm:pt modelId="{8F45CF52-0563-479F-A6B8-A37DFF208AC8}" type="pres">
      <dgm:prSet presAssocID="{0D9CA50D-1CCB-4C6E-A5A5-75DC01F60BFE}" presName="horFlow" presStyleCnt="0"/>
      <dgm:spPr/>
    </dgm:pt>
    <dgm:pt modelId="{A536FED7-B7F2-47BB-B8AD-FDC01EB51BC2}" type="pres">
      <dgm:prSet presAssocID="{0D9CA50D-1CCB-4C6E-A5A5-75DC01F60BFE}" presName="bigChev" presStyleLbl="node1" presStyleIdx="6" presStyleCnt="11"/>
      <dgm:spPr/>
      <dgm:t>
        <a:bodyPr/>
        <a:lstStyle/>
        <a:p>
          <a:endParaRPr lang="en-US"/>
        </a:p>
      </dgm:t>
    </dgm:pt>
    <dgm:pt modelId="{2438D348-BED9-403A-B07F-AD6C03023D5A}" type="pres">
      <dgm:prSet presAssocID="{0D9CA50D-1CCB-4C6E-A5A5-75DC01F60BFE}" presName="vSp" presStyleCnt="0"/>
      <dgm:spPr/>
    </dgm:pt>
    <dgm:pt modelId="{9218A836-FA68-4FC8-9237-02B6CE01E67B}" type="pres">
      <dgm:prSet presAssocID="{4779466A-A541-4E9E-AA08-BFB9CB08E906}" presName="horFlow" presStyleCnt="0"/>
      <dgm:spPr/>
    </dgm:pt>
    <dgm:pt modelId="{920C8E52-EAC6-4C41-83F2-25E81B7F9328}" type="pres">
      <dgm:prSet presAssocID="{4779466A-A541-4E9E-AA08-BFB9CB08E906}" presName="bigChev" presStyleLbl="node1" presStyleIdx="7" presStyleCnt="11"/>
      <dgm:spPr/>
      <dgm:t>
        <a:bodyPr/>
        <a:lstStyle/>
        <a:p>
          <a:endParaRPr lang="en-US"/>
        </a:p>
      </dgm:t>
    </dgm:pt>
    <dgm:pt modelId="{2525EDD5-F099-43BB-BC27-F4CEE7EB6D3C}" type="pres">
      <dgm:prSet presAssocID="{4779466A-A541-4E9E-AA08-BFB9CB08E906}" presName="vSp" presStyleCnt="0"/>
      <dgm:spPr/>
    </dgm:pt>
    <dgm:pt modelId="{F02BCDE0-56FE-4D85-AA13-A700B8E8C894}" type="pres">
      <dgm:prSet presAssocID="{E967D935-F473-4C2A-9E8A-4401CD7E1DAF}" presName="horFlow" presStyleCnt="0"/>
      <dgm:spPr/>
    </dgm:pt>
    <dgm:pt modelId="{AC64DBBD-038A-41EF-9EAC-B292D7DC79AB}" type="pres">
      <dgm:prSet presAssocID="{E967D935-F473-4C2A-9E8A-4401CD7E1DAF}" presName="bigChev" presStyleLbl="node1" presStyleIdx="8" presStyleCnt="11"/>
      <dgm:spPr/>
      <dgm:t>
        <a:bodyPr/>
        <a:lstStyle/>
        <a:p>
          <a:endParaRPr lang="en-US"/>
        </a:p>
      </dgm:t>
    </dgm:pt>
    <dgm:pt modelId="{EF94B501-C88A-409B-87A9-A30849741A55}" type="pres">
      <dgm:prSet presAssocID="{E967D935-F473-4C2A-9E8A-4401CD7E1DAF}" presName="vSp" presStyleCnt="0"/>
      <dgm:spPr/>
    </dgm:pt>
    <dgm:pt modelId="{326AF501-9036-443C-A0B6-D78E6B3A7531}" type="pres">
      <dgm:prSet presAssocID="{563BAD62-0A3B-4397-B267-933341EA8061}" presName="horFlow" presStyleCnt="0"/>
      <dgm:spPr/>
    </dgm:pt>
    <dgm:pt modelId="{4D20692C-FDF6-46C2-A7E4-44D6B2A07BE3}" type="pres">
      <dgm:prSet presAssocID="{563BAD62-0A3B-4397-B267-933341EA8061}" presName="bigChev" presStyleLbl="node1" presStyleIdx="9" presStyleCnt="11"/>
      <dgm:spPr/>
      <dgm:t>
        <a:bodyPr/>
        <a:lstStyle/>
        <a:p>
          <a:endParaRPr lang="en-US"/>
        </a:p>
      </dgm:t>
    </dgm:pt>
    <dgm:pt modelId="{0B55C65B-9589-42A4-BA0F-FBEF28448E8D}" type="pres">
      <dgm:prSet presAssocID="{563BAD62-0A3B-4397-B267-933341EA8061}" presName="vSp" presStyleCnt="0"/>
      <dgm:spPr/>
    </dgm:pt>
    <dgm:pt modelId="{86507D57-6592-4A82-B05D-82869D385344}" type="pres">
      <dgm:prSet presAssocID="{91644851-D399-413F-9818-D142366C7031}" presName="horFlow" presStyleCnt="0"/>
      <dgm:spPr/>
    </dgm:pt>
    <dgm:pt modelId="{F708B3EE-8D39-4D79-8200-6C55F9EC7BF3}" type="pres">
      <dgm:prSet presAssocID="{91644851-D399-413F-9818-D142366C7031}" presName="bigChev" presStyleLbl="node1" presStyleIdx="10" presStyleCnt="11"/>
      <dgm:spPr/>
      <dgm:t>
        <a:bodyPr/>
        <a:lstStyle/>
        <a:p>
          <a:endParaRPr lang="en-US"/>
        </a:p>
      </dgm:t>
    </dgm:pt>
  </dgm:ptLst>
  <dgm:cxnLst>
    <dgm:cxn modelId="{9DE2B5FF-9600-4AE3-ACBF-B8504EF830F1}" type="presOf" srcId="{9FF3C893-871C-4C3F-8344-AB85A62F766F}" destId="{04251C92-38F8-47B0-9CD0-CF37CE402CF6}" srcOrd="0" destOrd="0" presId="urn:microsoft.com/office/officeart/2005/8/layout/lProcess3"/>
    <dgm:cxn modelId="{D7DF4A0B-48D7-471D-AB85-9692021AE0CC}" type="presOf" srcId="{85C6C3DA-B130-41F1-AAB7-731AF32F429E}" destId="{1FCB11E0-4B02-4447-9C0A-090340750633}" srcOrd="0" destOrd="0" presId="urn:microsoft.com/office/officeart/2005/8/layout/lProcess3"/>
    <dgm:cxn modelId="{0843BEBA-DDA7-4AEA-8347-A213D6C077DB}" srcId="{85C6C3DA-B130-41F1-AAB7-731AF32F429E}" destId="{43BFC132-3848-4FA6-BAEC-073D20394BF3}" srcOrd="3" destOrd="0" parTransId="{72475E9F-9CB9-44F4-B636-CE8063831354}" sibTransId="{2CB0EFC6-55AD-42F8-A210-56C4E59F43A8}"/>
    <dgm:cxn modelId="{11BDDDA8-FA14-49BA-978D-FE1E00B80113}" srcId="{85C6C3DA-B130-41F1-AAB7-731AF32F429E}" destId="{E967D935-F473-4C2A-9E8A-4401CD7E1DAF}" srcOrd="8" destOrd="0" parTransId="{818B2F97-F7B9-4D74-9B5E-8D090B831856}" sibTransId="{E3BB16AF-8B7B-440C-8AC3-E4702785A4BA}"/>
    <dgm:cxn modelId="{368B2E1B-D7CD-436B-98AD-1483A645B32F}" type="presOf" srcId="{4779466A-A541-4E9E-AA08-BFB9CB08E906}" destId="{920C8E52-EAC6-4C41-83F2-25E81B7F9328}" srcOrd="0" destOrd="0" presId="urn:microsoft.com/office/officeart/2005/8/layout/lProcess3"/>
    <dgm:cxn modelId="{9AA9C928-49E1-48EC-B623-120203F29338}" type="presOf" srcId="{E967D935-F473-4C2A-9E8A-4401CD7E1DAF}" destId="{AC64DBBD-038A-41EF-9EAC-B292D7DC79AB}" srcOrd="0" destOrd="0" presId="urn:microsoft.com/office/officeart/2005/8/layout/lProcess3"/>
    <dgm:cxn modelId="{7E6741BB-A1E1-4674-92DC-5D30CD844FCF}" type="presOf" srcId="{0D9CA50D-1CCB-4C6E-A5A5-75DC01F60BFE}" destId="{A536FED7-B7F2-47BB-B8AD-FDC01EB51BC2}" srcOrd="0" destOrd="0" presId="urn:microsoft.com/office/officeart/2005/8/layout/lProcess3"/>
    <dgm:cxn modelId="{04BE10A4-67BD-4C95-8B34-AC436A51E812}" type="presOf" srcId="{08520747-60C7-4B80-9887-37D49DECCC5A}" destId="{3CEAF0E1-C568-4A46-B148-2A16EE1BB04F}" srcOrd="0" destOrd="0" presId="urn:microsoft.com/office/officeart/2005/8/layout/lProcess3"/>
    <dgm:cxn modelId="{4A18DD8E-0B60-4E5E-92A3-4B9D3D1D4708}" type="presOf" srcId="{43BFC132-3848-4FA6-BAEC-073D20394BF3}" destId="{AF748A5A-35CA-4AC9-B1DA-FAF420E99505}" srcOrd="0" destOrd="0" presId="urn:microsoft.com/office/officeart/2005/8/layout/lProcess3"/>
    <dgm:cxn modelId="{169C5D67-F36B-4070-8E7F-8122D02186BE}" type="presOf" srcId="{E20BE2F3-E1AF-4D50-A349-15605D9C24F6}" destId="{8543F57A-E0BD-4A92-B4C3-7D2FD6228418}" srcOrd="0" destOrd="0" presId="urn:microsoft.com/office/officeart/2005/8/layout/lProcess3"/>
    <dgm:cxn modelId="{F5F960BB-CD1B-4D55-AD8A-FB7B260C2C91}" srcId="{85C6C3DA-B130-41F1-AAB7-731AF32F429E}" destId="{E20BE2F3-E1AF-4D50-A349-15605D9C24F6}" srcOrd="5" destOrd="0" parTransId="{93DF3FE7-5294-49CB-8495-1FC3EA9D8409}" sibTransId="{40283B86-4FA1-474A-970C-4B941457FEE6}"/>
    <dgm:cxn modelId="{BE3FA105-D98E-48AD-8517-946F43ACD0B1}" srcId="{85C6C3DA-B130-41F1-AAB7-731AF32F429E}" destId="{0D9CA50D-1CCB-4C6E-A5A5-75DC01F60BFE}" srcOrd="6" destOrd="0" parTransId="{12F82973-1CC7-4CB1-80C5-B5341AA3E23D}" sibTransId="{AE4624D9-F4C9-45FA-B859-13D7B131F24E}"/>
    <dgm:cxn modelId="{305FD014-9F43-4EAE-9A6A-F2CCD2E15D36}" srcId="{85C6C3DA-B130-41F1-AAB7-731AF32F429E}" destId="{91644851-D399-413F-9818-D142366C7031}" srcOrd="10" destOrd="0" parTransId="{88BD40E2-CBF4-4964-9E84-D4B94D39ABA4}" sibTransId="{8DBB0C0C-FE65-4D79-A7F8-F1C1D25FD6DA}"/>
    <dgm:cxn modelId="{E7609765-1F73-4D46-9CAC-072BB651E116}" srcId="{85C6C3DA-B130-41F1-AAB7-731AF32F429E}" destId="{563BAD62-0A3B-4397-B267-933341EA8061}" srcOrd="9" destOrd="0" parTransId="{30C7FB60-1CCD-40E7-B1D6-60A083D8915E}" sibTransId="{98720A66-AA3E-49A8-9501-FA93BF4DDC6A}"/>
    <dgm:cxn modelId="{E96A4A47-BB5E-48FB-986A-37E6E6AA5C5A}" srcId="{85C6C3DA-B130-41F1-AAB7-731AF32F429E}" destId="{4779466A-A541-4E9E-AA08-BFB9CB08E906}" srcOrd="7" destOrd="0" parTransId="{965B2169-6B2C-4E86-91C8-C9934998EDC3}" sibTransId="{3C1FDC32-8990-4ACB-9F07-9E00DD8F241C}"/>
    <dgm:cxn modelId="{A7A4A0AB-D41E-4C1B-847F-2C8D47846891}" srcId="{85C6C3DA-B130-41F1-AAB7-731AF32F429E}" destId="{08520747-60C7-4B80-9887-37D49DECCC5A}" srcOrd="1" destOrd="0" parTransId="{0E53684F-82C1-4F32-A15F-9C92C7186E36}" sibTransId="{061703D0-D0F8-45AC-9FC3-21F9837A5002}"/>
    <dgm:cxn modelId="{68751F8F-9164-417A-8096-C24BE3D4C25C}" srcId="{85C6C3DA-B130-41F1-AAB7-731AF32F429E}" destId="{9FF3C893-871C-4C3F-8344-AB85A62F766F}" srcOrd="0" destOrd="0" parTransId="{F7CF8368-3293-4EE2-844C-F35C5E602D7F}" sibTransId="{99773A76-6968-4198-B3F8-2AD72065D68F}"/>
    <dgm:cxn modelId="{8657DAFF-33BC-4A19-8545-DED344293836}" type="presOf" srcId="{8DAB0C79-0987-4077-A5D0-22861DB3FEE8}" destId="{152A0D8E-325F-4455-A0C0-BF5D2B5EB16D}" srcOrd="0" destOrd="0" presId="urn:microsoft.com/office/officeart/2005/8/layout/lProcess3"/>
    <dgm:cxn modelId="{A5A09899-995A-4D26-8DC6-41814E7B0C9D}" type="presOf" srcId="{36C6A17E-2ED9-450C-8B98-DDDDB50F93A4}" destId="{2A6F69D9-3A0B-4EFB-8F2C-6B4933D76028}" srcOrd="0" destOrd="0" presId="urn:microsoft.com/office/officeart/2005/8/layout/lProcess3"/>
    <dgm:cxn modelId="{D950A5E3-CA59-4B37-B347-7814F52A6422}" type="presOf" srcId="{563BAD62-0A3B-4397-B267-933341EA8061}" destId="{4D20692C-FDF6-46C2-A7E4-44D6B2A07BE3}" srcOrd="0" destOrd="0" presId="urn:microsoft.com/office/officeart/2005/8/layout/lProcess3"/>
    <dgm:cxn modelId="{21D72181-C958-4DBD-949E-ED02309A6429}" srcId="{85C6C3DA-B130-41F1-AAB7-731AF32F429E}" destId="{36C6A17E-2ED9-450C-8B98-DDDDB50F93A4}" srcOrd="2" destOrd="0" parTransId="{6A31876D-79EF-4D76-AE94-BA3F3378F06C}" sibTransId="{B11EA4A1-11BA-419A-B66A-8693A077D463}"/>
    <dgm:cxn modelId="{402167C9-8813-4CED-A4FF-B6B03676B6DC}" type="presOf" srcId="{91644851-D399-413F-9818-D142366C7031}" destId="{F708B3EE-8D39-4D79-8200-6C55F9EC7BF3}" srcOrd="0" destOrd="0" presId="urn:microsoft.com/office/officeart/2005/8/layout/lProcess3"/>
    <dgm:cxn modelId="{5FDA2EE6-2BBC-470A-8F3C-ED1E1F39B5E7}" srcId="{85C6C3DA-B130-41F1-AAB7-731AF32F429E}" destId="{8DAB0C79-0987-4077-A5D0-22861DB3FEE8}" srcOrd="4" destOrd="0" parTransId="{A843E0E6-545E-401E-8C83-C206E9DD161C}" sibTransId="{5C829CE5-F649-4317-8F90-2A35139EDCE8}"/>
    <dgm:cxn modelId="{28D6F8AD-43A6-4D56-BB2E-B3DD2EE020BD}" type="presParOf" srcId="{1FCB11E0-4B02-4447-9C0A-090340750633}" destId="{A022FE3E-FD75-4BEE-A1BE-BC012975644C}" srcOrd="0" destOrd="0" presId="urn:microsoft.com/office/officeart/2005/8/layout/lProcess3"/>
    <dgm:cxn modelId="{707260E1-B321-4194-8D5D-88CC1C109372}" type="presParOf" srcId="{A022FE3E-FD75-4BEE-A1BE-BC012975644C}" destId="{04251C92-38F8-47B0-9CD0-CF37CE402CF6}" srcOrd="0" destOrd="0" presId="urn:microsoft.com/office/officeart/2005/8/layout/lProcess3"/>
    <dgm:cxn modelId="{1D5F55F6-D45D-4F73-BB50-A46B56897D65}" type="presParOf" srcId="{1FCB11E0-4B02-4447-9C0A-090340750633}" destId="{3F261B19-8415-4553-8083-40CC191AB915}" srcOrd="1" destOrd="0" presId="urn:microsoft.com/office/officeart/2005/8/layout/lProcess3"/>
    <dgm:cxn modelId="{12033877-8283-4AE1-8B53-B8ED4FE4112E}" type="presParOf" srcId="{1FCB11E0-4B02-4447-9C0A-090340750633}" destId="{1DCD2B82-7FF5-447E-9541-AFC09B56B12E}" srcOrd="2" destOrd="0" presId="urn:microsoft.com/office/officeart/2005/8/layout/lProcess3"/>
    <dgm:cxn modelId="{09869D35-0F7E-4DDD-8D88-CA1043F0EF52}" type="presParOf" srcId="{1DCD2B82-7FF5-447E-9541-AFC09B56B12E}" destId="{3CEAF0E1-C568-4A46-B148-2A16EE1BB04F}" srcOrd="0" destOrd="0" presId="urn:microsoft.com/office/officeart/2005/8/layout/lProcess3"/>
    <dgm:cxn modelId="{64E56C2D-1ADF-4CCC-A3B4-B8C89CE4DAAE}" type="presParOf" srcId="{1FCB11E0-4B02-4447-9C0A-090340750633}" destId="{D48E1684-F547-4FC4-8622-C1C6371009CA}" srcOrd="3" destOrd="0" presId="urn:microsoft.com/office/officeart/2005/8/layout/lProcess3"/>
    <dgm:cxn modelId="{8A7149D6-CE0C-4AB9-9CB9-655C553763CB}" type="presParOf" srcId="{1FCB11E0-4B02-4447-9C0A-090340750633}" destId="{19133376-A1B4-49CA-A806-EDE90653509C}" srcOrd="4" destOrd="0" presId="urn:microsoft.com/office/officeart/2005/8/layout/lProcess3"/>
    <dgm:cxn modelId="{CED83A84-A487-4AF1-BF0F-6D816A89C18D}" type="presParOf" srcId="{19133376-A1B4-49CA-A806-EDE90653509C}" destId="{2A6F69D9-3A0B-4EFB-8F2C-6B4933D76028}" srcOrd="0" destOrd="0" presId="urn:microsoft.com/office/officeart/2005/8/layout/lProcess3"/>
    <dgm:cxn modelId="{072A33A9-F39F-4132-B899-0CF9B2037DDF}" type="presParOf" srcId="{1FCB11E0-4B02-4447-9C0A-090340750633}" destId="{F5275F4B-DF56-41EE-9BDA-F1F7F321D45E}" srcOrd="5" destOrd="0" presId="urn:microsoft.com/office/officeart/2005/8/layout/lProcess3"/>
    <dgm:cxn modelId="{DC61FA4C-6AB8-4945-9694-E744A8570B0F}" type="presParOf" srcId="{1FCB11E0-4B02-4447-9C0A-090340750633}" destId="{03804AB6-7354-4D8B-87CE-5677E0E2890A}" srcOrd="6" destOrd="0" presId="urn:microsoft.com/office/officeart/2005/8/layout/lProcess3"/>
    <dgm:cxn modelId="{F67D2DE8-270A-4BBA-B071-A989AD9E5CFD}" type="presParOf" srcId="{03804AB6-7354-4D8B-87CE-5677E0E2890A}" destId="{AF748A5A-35CA-4AC9-B1DA-FAF420E99505}" srcOrd="0" destOrd="0" presId="urn:microsoft.com/office/officeart/2005/8/layout/lProcess3"/>
    <dgm:cxn modelId="{6F6CBF5D-9EE4-455B-9866-B73B7B2B256C}" type="presParOf" srcId="{1FCB11E0-4B02-4447-9C0A-090340750633}" destId="{DBCECB88-549F-48E6-BC7E-63DC00E69A14}" srcOrd="7" destOrd="0" presId="urn:microsoft.com/office/officeart/2005/8/layout/lProcess3"/>
    <dgm:cxn modelId="{230314D2-6477-4ECA-9BC1-6173EE18017E}" type="presParOf" srcId="{1FCB11E0-4B02-4447-9C0A-090340750633}" destId="{8CF44308-770C-4783-937C-D04799DFEBB1}" srcOrd="8" destOrd="0" presId="urn:microsoft.com/office/officeart/2005/8/layout/lProcess3"/>
    <dgm:cxn modelId="{FF9FD8DA-996B-43F1-83C1-366A8597AF51}" type="presParOf" srcId="{8CF44308-770C-4783-937C-D04799DFEBB1}" destId="{152A0D8E-325F-4455-A0C0-BF5D2B5EB16D}" srcOrd="0" destOrd="0" presId="urn:microsoft.com/office/officeart/2005/8/layout/lProcess3"/>
    <dgm:cxn modelId="{6DF9B117-FE9E-41EB-AE7F-4D6738F0E460}" type="presParOf" srcId="{1FCB11E0-4B02-4447-9C0A-090340750633}" destId="{F1F855BA-904E-4413-A48F-8D729A065711}" srcOrd="9" destOrd="0" presId="urn:microsoft.com/office/officeart/2005/8/layout/lProcess3"/>
    <dgm:cxn modelId="{2C0B07A1-0AF8-436E-9675-4C9ACA57D25D}" type="presParOf" srcId="{1FCB11E0-4B02-4447-9C0A-090340750633}" destId="{3F901EAE-7839-4802-ACFE-EAA692104487}" srcOrd="10" destOrd="0" presId="urn:microsoft.com/office/officeart/2005/8/layout/lProcess3"/>
    <dgm:cxn modelId="{3E3B9C3E-4794-4914-8B9C-1695B9B58A2E}" type="presParOf" srcId="{3F901EAE-7839-4802-ACFE-EAA692104487}" destId="{8543F57A-E0BD-4A92-B4C3-7D2FD6228418}" srcOrd="0" destOrd="0" presId="urn:microsoft.com/office/officeart/2005/8/layout/lProcess3"/>
    <dgm:cxn modelId="{9E8DE342-9B71-4094-9E37-FB9266CDB31A}" type="presParOf" srcId="{1FCB11E0-4B02-4447-9C0A-090340750633}" destId="{D2BE82F2-CDB4-4476-9778-25CBD3B60FE7}" srcOrd="11" destOrd="0" presId="urn:microsoft.com/office/officeart/2005/8/layout/lProcess3"/>
    <dgm:cxn modelId="{86719A3F-6D15-44FA-9428-49271DDDF295}" type="presParOf" srcId="{1FCB11E0-4B02-4447-9C0A-090340750633}" destId="{8F45CF52-0563-479F-A6B8-A37DFF208AC8}" srcOrd="12" destOrd="0" presId="urn:microsoft.com/office/officeart/2005/8/layout/lProcess3"/>
    <dgm:cxn modelId="{A68CE636-9A68-4DE3-AE10-6152BCCADFDE}" type="presParOf" srcId="{8F45CF52-0563-479F-A6B8-A37DFF208AC8}" destId="{A536FED7-B7F2-47BB-B8AD-FDC01EB51BC2}" srcOrd="0" destOrd="0" presId="urn:microsoft.com/office/officeart/2005/8/layout/lProcess3"/>
    <dgm:cxn modelId="{D9895D28-6ED9-428A-898F-6C61828F29DF}" type="presParOf" srcId="{1FCB11E0-4B02-4447-9C0A-090340750633}" destId="{2438D348-BED9-403A-B07F-AD6C03023D5A}" srcOrd="13" destOrd="0" presId="urn:microsoft.com/office/officeart/2005/8/layout/lProcess3"/>
    <dgm:cxn modelId="{E2DDE42D-4941-4EB2-A6BA-6846AEB0C61C}" type="presParOf" srcId="{1FCB11E0-4B02-4447-9C0A-090340750633}" destId="{9218A836-FA68-4FC8-9237-02B6CE01E67B}" srcOrd="14" destOrd="0" presId="urn:microsoft.com/office/officeart/2005/8/layout/lProcess3"/>
    <dgm:cxn modelId="{08B2D88F-3FDA-4243-BE2E-20C62375E71A}" type="presParOf" srcId="{9218A836-FA68-4FC8-9237-02B6CE01E67B}" destId="{920C8E52-EAC6-4C41-83F2-25E81B7F9328}" srcOrd="0" destOrd="0" presId="urn:microsoft.com/office/officeart/2005/8/layout/lProcess3"/>
    <dgm:cxn modelId="{016D77D3-01C0-40CC-ABD6-A51BBA181E1F}" type="presParOf" srcId="{1FCB11E0-4B02-4447-9C0A-090340750633}" destId="{2525EDD5-F099-43BB-BC27-F4CEE7EB6D3C}" srcOrd="15" destOrd="0" presId="urn:microsoft.com/office/officeart/2005/8/layout/lProcess3"/>
    <dgm:cxn modelId="{648D7EE7-80A8-47A9-BF31-24EB0D030ED3}" type="presParOf" srcId="{1FCB11E0-4B02-4447-9C0A-090340750633}" destId="{F02BCDE0-56FE-4D85-AA13-A700B8E8C894}" srcOrd="16" destOrd="0" presId="urn:microsoft.com/office/officeart/2005/8/layout/lProcess3"/>
    <dgm:cxn modelId="{5852DC6D-25C4-4415-998F-B7E14796B9D5}" type="presParOf" srcId="{F02BCDE0-56FE-4D85-AA13-A700B8E8C894}" destId="{AC64DBBD-038A-41EF-9EAC-B292D7DC79AB}" srcOrd="0" destOrd="0" presId="urn:microsoft.com/office/officeart/2005/8/layout/lProcess3"/>
    <dgm:cxn modelId="{9AFF2736-61D4-4038-821D-F48A18B63E6A}" type="presParOf" srcId="{1FCB11E0-4B02-4447-9C0A-090340750633}" destId="{EF94B501-C88A-409B-87A9-A30849741A55}" srcOrd="17" destOrd="0" presId="urn:microsoft.com/office/officeart/2005/8/layout/lProcess3"/>
    <dgm:cxn modelId="{255511A4-E80C-490C-807E-52EE6E1ECC75}" type="presParOf" srcId="{1FCB11E0-4B02-4447-9C0A-090340750633}" destId="{326AF501-9036-443C-A0B6-D78E6B3A7531}" srcOrd="18" destOrd="0" presId="urn:microsoft.com/office/officeart/2005/8/layout/lProcess3"/>
    <dgm:cxn modelId="{D629DAA1-AD1B-4A80-97AB-F6A6644B50EB}" type="presParOf" srcId="{326AF501-9036-443C-A0B6-D78E6B3A7531}" destId="{4D20692C-FDF6-46C2-A7E4-44D6B2A07BE3}" srcOrd="0" destOrd="0" presId="urn:microsoft.com/office/officeart/2005/8/layout/lProcess3"/>
    <dgm:cxn modelId="{24CA2333-6BA4-4062-8583-F6287F30285F}" type="presParOf" srcId="{1FCB11E0-4B02-4447-9C0A-090340750633}" destId="{0B55C65B-9589-42A4-BA0F-FBEF28448E8D}" srcOrd="19" destOrd="0" presId="urn:microsoft.com/office/officeart/2005/8/layout/lProcess3"/>
    <dgm:cxn modelId="{9CBB1C9D-8200-44DF-8341-569D3822AAF7}" type="presParOf" srcId="{1FCB11E0-4B02-4447-9C0A-090340750633}" destId="{86507D57-6592-4A82-B05D-82869D385344}" srcOrd="20" destOrd="0" presId="urn:microsoft.com/office/officeart/2005/8/layout/lProcess3"/>
    <dgm:cxn modelId="{ADB7B977-C2AE-4794-B415-E490A9863B43}" type="presParOf" srcId="{86507D57-6592-4A82-B05D-82869D385344}" destId="{F708B3EE-8D39-4D79-8200-6C55F9EC7B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51C92-38F8-47B0-9CD0-CF37CE402CF6}">
      <dsp:nvSpPr>
        <dsp:cNvPr id="0" name=""/>
        <dsp:cNvSpPr/>
      </dsp:nvSpPr>
      <dsp:spPr>
        <a:xfrm>
          <a:off x="109388" y="3071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বিনিময়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3071"/>
        <a:ext cx="828853" cy="552569"/>
      </dsp:txXfrm>
    </dsp:sp>
    <dsp:sp modelId="{3CEAF0E1-C568-4A46-B148-2A16EE1BB04F}">
      <dsp:nvSpPr>
        <dsp:cNvPr id="0" name=""/>
        <dsp:cNvSpPr/>
      </dsp:nvSpPr>
      <dsp:spPr>
        <a:xfrm>
          <a:off x="109388" y="633000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633000"/>
        <a:ext cx="828853" cy="552569"/>
      </dsp:txXfrm>
    </dsp:sp>
    <dsp:sp modelId="{2A6F69D9-3A0B-4EFB-8F2C-6B4933D76028}">
      <dsp:nvSpPr>
        <dsp:cNvPr id="0" name=""/>
        <dsp:cNvSpPr/>
      </dsp:nvSpPr>
      <dsp:spPr>
        <a:xfrm>
          <a:off x="109388" y="1262929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1262929"/>
        <a:ext cx="828853" cy="552569"/>
      </dsp:txXfrm>
    </dsp:sp>
    <dsp:sp modelId="{AF748A5A-35CA-4AC9-B1DA-FAF420E99505}">
      <dsp:nvSpPr>
        <dsp:cNvPr id="0" name=""/>
        <dsp:cNvSpPr/>
      </dsp:nvSpPr>
      <dsp:spPr>
        <a:xfrm>
          <a:off x="109388" y="1892858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পূ</a:t>
          </a:r>
          <a:r>
            <a:rPr lang="bn-BD" sz="1900" kern="1200" dirty="0" smtClean="0">
              <a:latin typeface="NikoshBAN" pitchFamily="2" charset="0"/>
              <a:cs typeface="NikoshBAN" pitchFamily="2" charset="0"/>
            </a:rPr>
            <a:t>র্ব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1892858"/>
        <a:ext cx="828853" cy="552569"/>
      </dsp:txXfrm>
    </dsp:sp>
    <dsp:sp modelId="{152A0D8E-325F-4455-A0C0-BF5D2B5EB16D}">
      <dsp:nvSpPr>
        <dsp:cNvPr id="0" name=""/>
        <dsp:cNvSpPr/>
      </dsp:nvSpPr>
      <dsp:spPr>
        <a:xfrm>
          <a:off x="109388" y="2522786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ঘোষণা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2522786"/>
        <a:ext cx="828853" cy="552569"/>
      </dsp:txXfrm>
    </dsp:sp>
    <dsp:sp modelId="{8543F57A-E0BD-4A92-B4C3-7D2FD6228418}">
      <dsp:nvSpPr>
        <dsp:cNvPr id="0" name=""/>
        <dsp:cNvSpPr/>
      </dsp:nvSpPr>
      <dsp:spPr>
        <a:xfrm>
          <a:off x="109388" y="3152715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3152715"/>
        <a:ext cx="828853" cy="552569"/>
      </dsp:txXfrm>
    </dsp:sp>
    <dsp:sp modelId="{A536FED7-B7F2-47BB-B8AD-FDC01EB51BC2}">
      <dsp:nvSpPr>
        <dsp:cNvPr id="0" name=""/>
        <dsp:cNvSpPr/>
      </dsp:nvSpPr>
      <dsp:spPr>
        <a:xfrm>
          <a:off x="109388" y="3782644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পাঠ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উপস্থাপন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3782644"/>
        <a:ext cx="828853" cy="552569"/>
      </dsp:txXfrm>
    </dsp:sp>
    <dsp:sp modelId="{920C8E52-EAC6-4C41-83F2-25E81B7F9328}">
      <dsp:nvSpPr>
        <dsp:cNvPr id="0" name=""/>
        <dsp:cNvSpPr/>
      </dsp:nvSpPr>
      <dsp:spPr>
        <a:xfrm>
          <a:off x="109388" y="4412572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দলিয়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4412572"/>
        <a:ext cx="828853" cy="552569"/>
      </dsp:txXfrm>
    </dsp:sp>
    <dsp:sp modelId="{AC64DBBD-038A-41EF-9EAC-B292D7DC79AB}">
      <dsp:nvSpPr>
        <dsp:cNvPr id="0" name=""/>
        <dsp:cNvSpPr/>
      </dsp:nvSpPr>
      <dsp:spPr>
        <a:xfrm>
          <a:off x="109388" y="5042501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5042501"/>
        <a:ext cx="828853" cy="552569"/>
      </dsp:txXfrm>
    </dsp:sp>
    <dsp:sp modelId="{4D20692C-FDF6-46C2-A7E4-44D6B2A07BE3}">
      <dsp:nvSpPr>
        <dsp:cNvPr id="0" name=""/>
        <dsp:cNvSpPr/>
      </dsp:nvSpPr>
      <dsp:spPr>
        <a:xfrm>
          <a:off x="109388" y="5672430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5672430"/>
        <a:ext cx="828853" cy="552569"/>
      </dsp:txXfrm>
    </dsp:sp>
    <dsp:sp modelId="{F708B3EE-8D39-4D79-8200-6C55F9EC7BF3}">
      <dsp:nvSpPr>
        <dsp:cNvPr id="0" name=""/>
        <dsp:cNvSpPr/>
      </dsp:nvSpPr>
      <dsp:spPr>
        <a:xfrm>
          <a:off x="109388" y="6302359"/>
          <a:ext cx="1381422" cy="552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85673" y="6302359"/>
        <a:ext cx="828853" cy="552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C1A7-284B-4A8D-ADF9-18D1273BDB7C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44E6-7AF3-4FC0-BBA3-F5852ACF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1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7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0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FE21-2D91-41FB-8C88-9661DC836AD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7AC7-2D76-414B-986B-B160D354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New Folder\f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/>
          <a:stretch/>
        </p:blipFill>
        <p:spPr bwMode="auto">
          <a:xfrm>
            <a:off x="27296" y="87096"/>
            <a:ext cx="915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1166517"/>
            <a:ext cx="57727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E30B68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8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8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1916390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E: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4911">
            <a:off x="3697919" y="2749409"/>
            <a:ext cx="2610301" cy="3309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flipV="1">
            <a:off x="7195513" y="762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32"/>
            <a:ext cx="7772400" cy="606756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1323613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7162800" y="38862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394"/>
            <a:ext cx="9144000" cy="6858000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spc="50" dirty="0">
              <a:ln w="0"/>
              <a:blipFill>
                <a:blip r:embed="rId2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8759161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549655" y="228600"/>
            <a:ext cx="404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286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ল্যাবটপ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7136674" y="44958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991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42524678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4900" y="1676400"/>
            <a:ext cx="64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ওয়েবব্রাউজার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gl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।সবচেয়ে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14928" y="133774"/>
            <a:ext cx="2860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7162800" y="5131119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3" b="4000"/>
          <a:stretch/>
        </p:blipFill>
        <p:spPr>
          <a:xfrm>
            <a:off x="48335" y="1295400"/>
            <a:ext cx="7620000" cy="454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9000" y="5842337"/>
            <a:ext cx="9115000" cy="101566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9751830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6963" y="762000"/>
            <a:ext cx="6858001" cy="129266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lvl="2"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V="1">
            <a:off x="7162800" y="57912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08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05200" y="472440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600" b="1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8844698" cy="6883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3500">
            <a:off x="-293554" y="1366115"/>
            <a:ext cx="6058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 err="1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5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6794413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7086600" y="64008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TAHER MASTE (D)\p\imagesFASSSSSSSSSSS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/>
          <a:stretch/>
        </p:blipFill>
        <p:spPr bwMode="auto">
          <a:xfrm>
            <a:off x="0" y="0"/>
            <a:ext cx="8153399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014795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304800"/>
            <a:ext cx="4572000" cy="1015663"/>
          </a:xfrm>
          <a:prstGeom prst="rect">
            <a:avLst/>
          </a:prstGeom>
        </p:spPr>
        <p:txBody>
          <a:bodyPr wrap="square">
            <a:prstTxWarp prst="textFadeUp">
              <a:avLst/>
            </a:prstTxWarp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1399948"/>
            <a:ext cx="6400800" cy="5381852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bn-BD" sz="3600" b="1" dirty="0" smtClean="0">
              <a:ln>
                <a:solidFill>
                  <a:schemeClr val="tx1"/>
                </a:solidFill>
                <a:prstDash val="lgDashDotDot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81" y="1414463"/>
            <a:ext cx="1341437" cy="1633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Arrow 6"/>
          <p:cNvSpPr/>
          <p:nvPr/>
        </p:nvSpPr>
        <p:spPr>
          <a:xfrm flipV="1">
            <a:off x="7162800" y="711519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9718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bn-BD" sz="3200" b="1" dirty="0">
                <a:solidFill>
                  <a:srgbClr val="E30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disonLibbySH" pitchFamily="2" charset="2"/>
                <a:cs typeface="NikoshBAN" panose="02000000000000000000" pitchFamily="2" charset="0"/>
              </a:rPr>
              <a:t>মোঃ </a:t>
            </a:r>
            <a:r>
              <a:rPr lang="en-US" sz="3200" b="1" dirty="0">
                <a:solidFill>
                  <a:srgbClr val="E30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disonLibbySH" pitchFamily="2" charset="2"/>
                <a:cs typeface="NikoshBAN" panose="02000000000000000000" pitchFamily="2" charset="0"/>
              </a:rPr>
              <a:t>আ</a:t>
            </a:r>
            <a:r>
              <a:rPr lang="bn-BD" sz="3200" b="1" dirty="0">
                <a:solidFill>
                  <a:srgbClr val="E30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disonLibbySH" pitchFamily="2" charset="2"/>
                <a:cs typeface="NikoshBAN" panose="02000000000000000000" pitchFamily="2" charset="0"/>
              </a:rPr>
              <a:t>বু তাহের সরকার</a:t>
            </a:r>
            <a:endParaRPr lang="en-US" sz="3200" b="1" dirty="0">
              <a:solidFill>
                <a:srgbClr val="E30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disonLibbySH" pitchFamily="2" charset="2"/>
              <a:cs typeface="NikoshBAN" panose="02000000000000000000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bn-BD" sz="3200" b="1" dirty="0">
                <a:solidFill>
                  <a:srgbClr val="6F5C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</a:p>
          <a:p>
            <a:pPr lvl="0" algn="ctr">
              <a:lnSpc>
                <a:spcPct val="150000"/>
              </a:lnSpc>
            </a:pP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রাখালবুরুজ উচ্চ বিদ্যালয়</a:t>
            </a:r>
          </a:p>
          <a:p>
            <a:pPr lvl="0" algn="ctr">
              <a:lnSpc>
                <a:spcPct val="150000"/>
              </a:lnSpc>
            </a:pPr>
            <a:r>
              <a:rPr lang="bn-BD" sz="32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কাজলা, গোবিন্দগঞ্জ,গাইবান্ধা।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00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654" name="Rectangle 653"/>
          <p:cNvSpPr/>
          <p:nvPr/>
        </p:nvSpPr>
        <p:spPr>
          <a:xfrm>
            <a:off x="0" y="-16598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5" name="Rectangle 654"/>
          <p:cNvSpPr/>
          <p:nvPr/>
        </p:nvSpPr>
        <p:spPr>
          <a:xfrm>
            <a:off x="1487606" y="-16598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6" name="Rectangle 655"/>
          <p:cNvSpPr/>
          <p:nvPr/>
        </p:nvSpPr>
        <p:spPr>
          <a:xfrm>
            <a:off x="152400" y="135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7" name="Rectangle 656"/>
          <p:cNvSpPr/>
          <p:nvPr/>
        </p:nvSpPr>
        <p:spPr>
          <a:xfrm>
            <a:off x="1640006" y="135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8" name="Rectangle 657"/>
          <p:cNvSpPr/>
          <p:nvPr/>
        </p:nvSpPr>
        <p:spPr>
          <a:xfrm>
            <a:off x="304800" y="288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9" name="Rectangle 658"/>
          <p:cNvSpPr/>
          <p:nvPr/>
        </p:nvSpPr>
        <p:spPr>
          <a:xfrm>
            <a:off x="1792406" y="288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0" name="Rectangle 659"/>
          <p:cNvSpPr/>
          <p:nvPr/>
        </p:nvSpPr>
        <p:spPr>
          <a:xfrm>
            <a:off x="457200" y="440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1" name="Rectangle 660"/>
          <p:cNvSpPr/>
          <p:nvPr/>
        </p:nvSpPr>
        <p:spPr>
          <a:xfrm>
            <a:off x="1944806" y="440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2" name="Rectangle 661"/>
          <p:cNvSpPr/>
          <p:nvPr/>
        </p:nvSpPr>
        <p:spPr>
          <a:xfrm>
            <a:off x="609600" y="593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3" name="Rectangle 662"/>
          <p:cNvSpPr/>
          <p:nvPr/>
        </p:nvSpPr>
        <p:spPr>
          <a:xfrm>
            <a:off x="2097206" y="593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4" name="Rectangle 663"/>
          <p:cNvSpPr/>
          <p:nvPr/>
        </p:nvSpPr>
        <p:spPr>
          <a:xfrm>
            <a:off x="762000" y="745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5" name="Rectangle 664"/>
          <p:cNvSpPr/>
          <p:nvPr/>
        </p:nvSpPr>
        <p:spPr>
          <a:xfrm>
            <a:off x="2249606" y="745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6" name="Rectangle 665"/>
          <p:cNvSpPr/>
          <p:nvPr/>
        </p:nvSpPr>
        <p:spPr>
          <a:xfrm>
            <a:off x="914400" y="897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7" name="Rectangle 666"/>
          <p:cNvSpPr/>
          <p:nvPr/>
        </p:nvSpPr>
        <p:spPr>
          <a:xfrm>
            <a:off x="2402006" y="897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8" name="Rectangle 667"/>
          <p:cNvSpPr/>
          <p:nvPr/>
        </p:nvSpPr>
        <p:spPr>
          <a:xfrm>
            <a:off x="1066800" y="1050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9" name="Rectangle 668"/>
          <p:cNvSpPr/>
          <p:nvPr/>
        </p:nvSpPr>
        <p:spPr>
          <a:xfrm>
            <a:off x="2554406" y="1050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0" name="Rectangle 669"/>
          <p:cNvSpPr/>
          <p:nvPr/>
        </p:nvSpPr>
        <p:spPr>
          <a:xfrm>
            <a:off x="1219200" y="1202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1" name="Rectangle 670"/>
          <p:cNvSpPr/>
          <p:nvPr/>
        </p:nvSpPr>
        <p:spPr>
          <a:xfrm>
            <a:off x="2706806" y="1202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2" name="Rectangle 671"/>
          <p:cNvSpPr/>
          <p:nvPr/>
        </p:nvSpPr>
        <p:spPr>
          <a:xfrm>
            <a:off x="1371600" y="1355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3" name="Rectangle 672"/>
          <p:cNvSpPr/>
          <p:nvPr/>
        </p:nvSpPr>
        <p:spPr>
          <a:xfrm>
            <a:off x="2859206" y="1355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4" name="Rectangle 673"/>
          <p:cNvSpPr/>
          <p:nvPr/>
        </p:nvSpPr>
        <p:spPr>
          <a:xfrm>
            <a:off x="1524000" y="1507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5" name="Rectangle 674"/>
          <p:cNvSpPr/>
          <p:nvPr/>
        </p:nvSpPr>
        <p:spPr>
          <a:xfrm>
            <a:off x="3011606" y="1507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6" name="Rectangle 675"/>
          <p:cNvSpPr/>
          <p:nvPr/>
        </p:nvSpPr>
        <p:spPr>
          <a:xfrm>
            <a:off x="1676400" y="1659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7" name="Rectangle 676"/>
          <p:cNvSpPr/>
          <p:nvPr/>
        </p:nvSpPr>
        <p:spPr>
          <a:xfrm>
            <a:off x="3164006" y="1659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8" name="Rectangle 677"/>
          <p:cNvSpPr/>
          <p:nvPr/>
        </p:nvSpPr>
        <p:spPr>
          <a:xfrm>
            <a:off x="1828800" y="1812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9" name="Rectangle 678"/>
          <p:cNvSpPr/>
          <p:nvPr/>
        </p:nvSpPr>
        <p:spPr>
          <a:xfrm>
            <a:off x="3316406" y="1812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0" name="Rectangle 679"/>
          <p:cNvSpPr/>
          <p:nvPr/>
        </p:nvSpPr>
        <p:spPr>
          <a:xfrm>
            <a:off x="1981200" y="1964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1" name="Rectangle 680"/>
          <p:cNvSpPr/>
          <p:nvPr/>
        </p:nvSpPr>
        <p:spPr>
          <a:xfrm>
            <a:off x="3468806" y="1964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2" name="Rectangle 681"/>
          <p:cNvSpPr/>
          <p:nvPr/>
        </p:nvSpPr>
        <p:spPr>
          <a:xfrm>
            <a:off x="2133600" y="2117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3" name="Rectangle 682"/>
          <p:cNvSpPr/>
          <p:nvPr/>
        </p:nvSpPr>
        <p:spPr>
          <a:xfrm>
            <a:off x="3621206" y="2117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4" name="Rectangle 683"/>
          <p:cNvSpPr/>
          <p:nvPr/>
        </p:nvSpPr>
        <p:spPr>
          <a:xfrm>
            <a:off x="2286000" y="2269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5" name="Rectangle 684"/>
          <p:cNvSpPr/>
          <p:nvPr/>
        </p:nvSpPr>
        <p:spPr>
          <a:xfrm>
            <a:off x="3773606" y="2269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6" name="Rectangle 685"/>
          <p:cNvSpPr/>
          <p:nvPr/>
        </p:nvSpPr>
        <p:spPr>
          <a:xfrm>
            <a:off x="2438400" y="2421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7" name="Rectangle 686"/>
          <p:cNvSpPr/>
          <p:nvPr/>
        </p:nvSpPr>
        <p:spPr>
          <a:xfrm>
            <a:off x="3926006" y="2421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8" name="Rectangle 687"/>
          <p:cNvSpPr/>
          <p:nvPr/>
        </p:nvSpPr>
        <p:spPr>
          <a:xfrm>
            <a:off x="2590800" y="2574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9" name="Rectangle 688"/>
          <p:cNvSpPr/>
          <p:nvPr/>
        </p:nvSpPr>
        <p:spPr>
          <a:xfrm>
            <a:off x="4078406" y="2574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0" name="Rectangle 689"/>
          <p:cNvSpPr/>
          <p:nvPr/>
        </p:nvSpPr>
        <p:spPr>
          <a:xfrm>
            <a:off x="2743200" y="2726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1" name="Rectangle 690"/>
          <p:cNvSpPr/>
          <p:nvPr/>
        </p:nvSpPr>
        <p:spPr>
          <a:xfrm>
            <a:off x="4230806" y="2726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2" name="Rectangle 691"/>
          <p:cNvSpPr/>
          <p:nvPr/>
        </p:nvSpPr>
        <p:spPr>
          <a:xfrm>
            <a:off x="2895600" y="2879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3" name="Rectangle 692"/>
          <p:cNvSpPr/>
          <p:nvPr/>
        </p:nvSpPr>
        <p:spPr>
          <a:xfrm>
            <a:off x="4383206" y="2879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4" name="Rectangle 693"/>
          <p:cNvSpPr/>
          <p:nvPr/>
        </p:nvSpPr>
        <p:spPr>
          <a:xfrm>
            <a:off x="3048000" y="3031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5" name="Rectangle 694"/>
          <p:cNvSpPr/>
          <p:nvPr/>
        </p:nvSpPr>
        <p:spPr>
          <a:xfrm>
            <a:off x="4535606" y="3031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6" name="Rectangle 695"/>
          <p:cNvSpPr/>
          <p:nvPr/>
        </p:nvSpPr>
        <p:spPr>
          <a:xfrm>
            <a:off x="3200400" y="3183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7" name="Rectangle 696"/>
          <p:cNvSpPr/>
          <p:nvPr/>
        </p:nvSpPr>
        <p:spPr>
          <a:xfrm>
            <a:off x="4688006" y="3183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8" name="Rectangle 697"/>
          <p:cNvSpPr/>
          <p:nvPr/>
        </p:nvSpPr>
        <p:spPr>
          <a:xfrm>
            <a:off x="3352800" y="3336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9" name="Rectangle 698"/>
          <p:cNvSpPr/>
          <p:nvPr/>
        </p:nvSpPr>
        <p:spPr>
          <a:xfrm>
            <a:off x="4840406" y="3336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0" name="Rectangle 699"/>
          <p:cNvSpPr/>
          <p:nvPr/>
        </p:nvSpPr>
        <p:spPr>
          <a:xfrm>
            <a:off x="3505200" y="3488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1" name="Rectangle 700"/>
          <p:cNvSpPr/>
          <p:nvPr/>
        </p:nvSpPr>
        <p:spPr>
          <a:xfrm>
            <a:off x="4992806" y="3488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2" name="Rectangle 701"/>
          <p:cNvSpPr/>
          <p:nvPr/>
        </p:nvSpPr>
        <p:spPr>
          <a:xfrm>
            <a:off x="3657600" y="3641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3" name="Rectangle 702"/>
          <p:cNvSpPr/>
          <p:nvPr/>
        </p:nvSpPr>
        <p:spPr>
          <a:xfrm>
            <a:off x="5145206" y="3641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4" name="Rectangle 703"/>
          <p:cNvSpPr/>
          <p:nvPr/>
        </p:nvSpPr>
        <p:spPr>
          <a:xfrm>
            <a:off x="3810000" y="3793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5" name="Rectangle 704"/>
          <p:cNvSpPr/>
          <p:nvPr/>
        </p:nvSpPr>
        <p:spPr>
          <a:xfrm>
            <a:off x="5297606" y="3793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6" name="Rectangle 705"/>
          <p:cNvSpPr/>
          <p:nvPr/>
        </p:nvSpPr>
        <p:spPr>
          <a:xfrm>
            <a:off x="3962400" y="3945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7" name="Rectangle 706"/>
          <p:cNvSpPr/>
          <p:nvPr/>
        </p:nvSpPr>
        <p:spPr>
          <a:xfrm>
            <a:off x="5450006" y="3945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8" name="Rectangle 707"/>
          <p:cNvSpPr/>
          <p:nvPr/>
        </p:nvSpPr>
        <p:spPr>
          <a:xfrm>
            <a:off x="4114800" y="4098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9" name="Rectangle 708"/>
          <p:cNvSpPr/>
          <p:nvPr/>
        </p:nvSpPr>
        <p:spPr>
          <a:xfrm>
            <a:off x="5602406" y="4098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0" name="Rectangle 709"/>
          <p:cNvSpPr/>
          <p:nvPr/>
        </p:nvSpPr>
        <p:spPr>
          <a:xfrm>
            <a:off x="4267200" y="4250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1" name="Rectangle 710"/>
          <p:cNvSpPr/>
          <p:nvPr/>
        </p:nvSpPr>
        <p:spPr>
          <a:xfrm>
            <a:off x="5754806" y="4250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2" name="Rectangle 711"/>
          <p:cNvSpPr/>
          <p:nvPr/>
        </p:nvSpPr>
        <p:spPr>
          <a:xfrm>
            <a:off x="4419600" y="4403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3" name="Rectangle 712"/>
          <p:cNvSpPr/>
          <p:nvPr/>
        </p:nvSpPr>
        <p:spPr>
          <a:xfrm>
            <a:off x="5907206" y="4403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4" name="Rectangle 713"/>
          <p:cNvSpPr/>
          <p:nvPr/>
        </p:nvSpPr>
        <p:spPr>
          <a:xfrm>
            <a:off x="4572000" y="4555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5" name="Rectangle 714"/>
          <p:cNvSpPr/>
          <p:nvPr/>
        </p:nvSpPr>
        <p:spPr>
          <a:xfrm>
            <a:off x="6059606" y="4555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6" name="Rectangle 715"/>
          <p:cNvSpPr/>
          <p:nvPr/>
        </p:nvSpPr>
        <p:spPr>
          <a:xfrm>
            <a:off x="4724400" y="4707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" name="Rectangle 716"/>
          <p:cNvSpPr/>
          <p:nvPr/>
        </p:nvSpPr>
        <p:spPr>
          <a:xfrm>
            <a:off x="6212006" y="4707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8" name="Rectangle 717"/>
          <p:cNvSpPr/>
          <p:nvPr/>
        </p:nvSpPr>
        <p:spPr>
          <a:xfrm>
            <a:off x="4876800" y="4860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9" name="Rectangle 718"/>
          <p:cNvSpPr/>
          <p:nvPr/>
        </p:nvSpPr>
        <p:spPr>
          <a:xfrm>
            <a:off x="6364406" y="4860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0" name="Rectangle 719"/>
          <p:cNvSpPr/>
          <p:nvPr/>
        </p:nvSpPr>
        <p:spPr>
          <a:xfrm>
            <a:off x="5029200" y="5012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1" name="Rectangle 720"/>
          <p:cNvSpPr/>
          <p:nvPr/>
        </p:nvSpPr>
        <p:spPr>
          <a:xfrm>
            <a:off x="6516806" y="5012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2" name="Rectangle 721"/>
          <p:cNvSpPr/>
          <p:nvPr/>
        </p:nvSpPr>
        <p:spPr>
          <a:xfrm>
            <a:off x="5181600" y="5165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3" name="Rectangle 722"/>
          <p:cNvSpPr/>
          <p:nvPr/>
        </p:nvSpPr>
        <p:spPr>
          <a:xfrm>
            <a:off x="6669206" y="5165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4" name="Rectangle 723"/>
          <p:cNvSpPr/>
          <p:nvPr/>
        </p:nvSpPr>
        <p:spPr>
          <a:xfrm>
            <a:off x="5334000" y="5317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5" name="Rectangle 724"/>
          <p:cNvSpPr/>
          <p:nvPr/>
        </p:nvSpPr>
        <p:spPr>
          <a:xfrm>
            <a:off x="6821606" y="5317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6" name="Rectangle 725"/>
          <p:cNvSpPr/>
          <p:nvPr/>
        </p:nvSpPr>
        <p:spPr>
          <a:xfrm>
            <a:off x="5486400" y="5469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7" name="Rectangle 726"/>
          <p:cNvSpPr/>
          <p:nvPr/>
        </p:nvSpPr>
        <p:spPr>
          <a:xfrm>
            <a:off x="6974006" y="5469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8" name="Rectangle 727"/>
          <p:cNvSpPr/>
          <p:nvPr/>
        </p:nvSpPr>
        <p:spPr>
          <a:xfrm>
            <a:off x="5638800" y="5622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9" name="Rectangle 728"/>
          <p:cNvSpPr/>
          <p:nvPr/>
        </p:nvSpPr>
        <p:spPr>
          <a:xfrm>
            <a:off x="7126406" y="5622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0" name="Rectangle 729"/>
          <p:cNvSpPr/>
          <p:nvPr/>
        </p:nvSpPr>
        <p:spPr>
          <a:xfrm>
            <a:off x="5791200" y="5774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1" name="Rectangle 730"/>
          <p:cNvSpPr/>
          <p:nvPr/>
        </p:nvSpPr>
        <p:spPr>
          <a:xfrm>
            <a:off x="7278806" y="5774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2" name="Rectangle 731"/>
          <p:cNvSpPr/>
          <p:nvPr/>
        </p:nvSpPr>
        <p:spPr>
          <a:xfrm>
            <a:off x="5943600" y="5927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3" name="Rectangle 732"/>
          <p:cNvSpPr/>
          <p:nvPr/>
        </p:nvSpPr>
        <p:spPr>
          <a:xfrm>
            <a:off x="7431206" y="5927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4" name="Rectangle 733"/>
          <p:cNvSpPr/>
          <p:nvPr/>
        </p:nvSpPr>
        <p:spPr>
          <a:xfrm>
            <a:off x="6096000" y="6079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5" name="Rectangle 734"/>
          <p:cNvSpPr/>
          <p:nvPr/>
        </p:nvSpPr>
        <p:spPr>
          <a:xfrm>
            <a:off x="7583606" y="60794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6" name="Rectangle 735"/>
          <p:cNvSpPr/>
          <p:nvPr/>
        </p:nvSpPr>
        <p:spPr>
          <a:xfrm>
            <a:off x="6248400" y="6231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7" name="Rectangle 736"/>
          <p:cNvSpPr/>
          <p:nvPr/>
        </p:nvSpPr>
        <p:spPr>
          <a:xfrm>
            <a:off x="7736006" y="6231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578819">
            <a:off x="1829922" y="1230388"/>
            <a:ext cx="687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9" name="Diagram 88"/>
          <p:cNvGraphicFramePr/>
          <p:nvPr>
            <p:extLst>
              <p:ext uri="{D42A27DB-BD31-4B8C-83A1-F6EECF244321}">
                <p14:modId xmlns:p14="http://schemas.microsoft.com/office/powerpoint/2010/main" val="1970750222"/>
              </p:ext>
            </p:extLst>
          </p:nvPr>
        </p:nvGraphicFramePr>
        <p:xfrm>
          <a:off x="76200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rot="2695942">
            <a:off x="-668127" y="2625363"/>
            <a:ext cx="50040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3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5ম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-১৪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548" y="133132"/>
            <a:ext cx="1668852" cy="116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" name="Rectangle 90"/>
          <p:cNvSpPr/>
          <p:nvPr/>
        </p:nvSpPr>
        <p:spPr>
          <a:xfrm>
            <a:off x="6379028" y="62318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31428" y="63842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683828" y="65366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36228" y="6689002"/>
            <a:ext cx="15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14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Right Arrow 95"/>
          <p:cNvSpPr/>
          <p:nvPr/>
        </p:nvSpPr>
        <p:spPr>
          <a:xfrm flipV="1">
            <a:off x="7124846" y="1336772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77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Desktop\New Folder\ব্বাব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239000" cy="6273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93152324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 flipV="1">
            <a:off x="7162800" y="19812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8014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52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801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26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6477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7246953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flipV="1">
            <a:off x="7057208" y="19812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740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027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6635999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flipV="1">
            <a:off x="7086600" y="25908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0"/>
            <a:ext cx="7696200" cy="6586538"/>
            <a:chOff x="76200" y="0"/>
            <a:chExt cx="7696200" cy="6586538"/>
          </a:xfrm>
        </p:grpSpPr>
        <p:pic>
          <p:nvPicPr>
            <p:cNvPr id="1026" name="Picture 2" descr="D:\hdgdfg\vyvyv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0"/>
              <a:ext cx="7696200" cy="6586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hdgdfg\চপচপচপচপ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210" y="2005162"/>
              <a:ext cx="3686179" cy="2576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372412" y="2606689"/>
            <a:ext cx="3103775" cy="1125473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7086600" y="25908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C.C-1\Desktop\New folder\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981200"/>
            <a:ext cx="92026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500" dirty="0" smtClean="0">
              <a:latin typeface="NikoshBAN" pitchFamily="2" charset="0"/>
              <a:cs typeface="NikoshBAN" pitchFamily="2" charset="0"/>
            </a:endParaRPr>
          </a:p>
          <a:p>
            <a:endParaRPr lang="bn-BD" sz="25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500">
                <a:latin typeface="NikoshBAN" pitchFamily="2" charset="0"/>
                <a:cs typeface="NikoshBAN" pitchFamily="2" charset="0"/>
              </a:rPr>
              <a:t>শিক্ষাক্ষেত্রে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500" dirty="0" smtClean="0">
              <a:latin typeface="NikoshBAN" pitchFamily="2" charset="0"/>
              <a:cs typeface="NikoshBAN" pitchFamily="2" charset="0"/>
            </a:endParaRPr>
          </a:p>
          <a:p>
            <a:endParaRPr lang="bn-BD" sz="25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221159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accent2"/>
                </a:solidFill>
              </a:rPr>
              <a:t> </a:t>
            </a:r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78008863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 flipV="1">
            <a:off x="7146878" y="3226119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23407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NCTB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96199" cy="626141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3624660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flipV="1">
            <a:off x="7162800" y="3886200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90661" cy="6197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7162800" y="3886199"/>
            <a:ext cx="685800" cy="3552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8931446"/>
              </p:ext>
            </p:extLst>
          </p:nvPr>
        </p:nvGraphicFramePr>
        <p:xfrm>
          <a:off x="7543800" y="0"/>
          <a:ext cx="160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4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881</Words>
  <Application>Microsoft Office PowerPoint</Application>
  <PresentationFormat>On-screen Show (4:3)</PresentationFormat>
  <Paragraphs>281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AddisonLibbySH</vt:lpstr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COMPUTER'S PATHOLOGY @ UTTARA HM PLAZA SHOP # 35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SSA. SAZIB # 01671417741 # 01816746474</dc:creator>
  <cp:lastModifiedBy>DOEL</cp:lastModifiedBy>
  <cp:revision>114</cp:revision>
  <dcterms:created xsi:type="dcterms:W3CDTF">2014-05-09T13:29:51Z</dcterms:created>
  <dcterms:modified xsi:type="dcterms:W3CDTF">2014-05-12T08:21:33Z</dcterms:modified>
</cp:coreProperties>
</file>